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73" r:id="rId3"/>
    <p:sldId id="257" r:id="rId4"/>
    <p:sldId id="258" r:id="rId5"/>
    <p:sldId id="260" r:id="rId6"/>
    <p:sldId id="261" r:id="rId7"/>
    <p:sldId id="262" r:id="rId8"/>
    <p:sldId id="274" r:id="rId9"/>
    <p:sldId id="263" r:id="rId10"/>
    <p:sldId id="264" r:id="rId11"/>
    <p:sldId id="265"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om Hanson" userId="f35b53b01726611c" providerId="LiveId" clId="{CF0C495C-6310-438A-8890-B1585CA37D29}"/>
    <pc:docChg chg="custSel addSld delSld modSld sldOrd">
      <pc:chgData name="Jarom Hanson" userId="f35b53b01726611c" providerId="LiveId" clId="{CF0C495C-6310-438A-8890-B1585CA37D29}" dt="2023-10-16T19:01:31.273" v="3448" actId="2696"/>
      <pc:docMkLst>
        <pc:docMk/>
      </pc:docMkLst>
      <pc:sldChg chg="modSp mod modNotesTx">
        <pc:chgData name="Jarom Hanson" userId="f35b53b01726611c" providerId="LiveId" clId="{CF0C495C-6310-438A-8890-B1585CA37D29}" dt="2023-10-15T22:30:11.206" v="3446" actId="122"/>
        <pc:sldMkLst>
          <pc:docMk/>
          <pc:sldMk cId="0" sldId="256"/>
        </pc:sldMkLst>
        <pc:spChg chg="mod">
          <ac:chgData name="Jarom Hanson" userId="f35b53b01726611c" providerId="LiveId" clId="{CF0C495C-6310-438A-8890-B1585CA37D29}" dt="2023-10-15T22:30:11.206" v="3446" actId="122"/>
          <ac:spMkLst>
            <pc:docMk/>
            <pc:sldMk cId="0" sldId="256"/>
            <ac:spMk id="85" creationId="{00000000-0000-0000-0000-000000000000}"/>
          </ac:spMkLst>
        </pc:spChg>
        <pc:spChg chg="mod">
          <ac:chgData name="Jarom Hanson" userId="f35b53b01726611c" providerId="LiveId" clId="{CF0C495C-6310-438A-8890-B1585CA37D29}" dt="2023-10-08T12:31:25.110" v="15" actId="20577"/>
          <ac:spMkLst>
            <pc:docMk/>
            <pc:sldMk cId="0" sldId="256"/>
            <ac:spMk id="86" creationId="{00000000-0000-0000-0000-000000000000}"/>
          </ac:spMkLst>
        </pc:spChg>
      </pc:sldChg>
      <pc:sldChg chg="modNotesTx">
        <pc:chgData name="Jarom Hanson" userId="f35b53b01726611c" providerId="LiveId" clId="{CF0C495C-6310-438A-8890-B1585CA37D29}" dt="2023-10-15T16:51:20.730" v="3116" actId="5793"/>
        <pc:sldMkLst>
          <pc:docMk/>
          <pc:sldMk cId="0" sldId="258"/>
        </pc:sldMkLst>
      </pc:sldChg>
      <pc:sldChg chg="modNotesTx">
        <pc:chgData name="Jarom Hanson" userId="f35b53b01726611c" providerId="LiveId" clId="{CF0C495C-6310-438A-8890-B1585CA37D29}" dt="2023-10-14T00:11:27.187" v="927" actId="20577"/>
        <pc:sldMkLst>
          <pc:docMk/>
          <pc:sldMk cId="0" sldId="260"/>
        </pc:sldMkLst>
      </pc:sldChg>
      <pc:sldChg chg="modSp mod">
        <pc:chgData name="Jarom Hanson" userId="f35b53b01726611c" providerId="LiveId" clId="{CF0C495C-6310-438A-8890-B1585CA37D29}" dt="2023-10-14T00:41:30.146" v="1454" actId="20577"/>
        <pc:sldMkLst>
          <pc:docMk/>
          <pc:sldMk cId="0" sldId="261"/>
        </pc:sldMkLst>
        <pc:spChg chg="mod">
          <ac:chgData name="Jarom Hanson" userId="f35b53b01726611c" providerId="LiveId" clId="{CF0C495C-6310-438A-8890-B1585CA37D29}" dt="2023-10-14T00:41:30.146" v="1454" actId="20577"/>
          <ac:spMkLst>
            <pc:docMk/>
            <pc:sldMk cId="0" sldId="261"/>
            <ac:spMk id="129" creationId="{00000000-0000-0000-0000-000000000000}"/>
          </ac:spMkLst>
        </pc:spChg>
        <pc:cxnChg chg="mod">
          <ac:chgData name="Jarom Hanson" userId="f35b53b01726611c" providerId="LiveId" clId="{CF0C495C-6310-438A-8890-B1585CA37D29}" dt="2023-10-14T00:41:25.731" v="1447" actId="20577"/>
          <ac:cxnSpMkLst>
            <pc:docMk/>
            <pc:sldMk cId="0" sldId="261"/>
            <ac:cxnSpMk id="144" creationId="{00000000-0000-0000-0000-000000000000}"/>
          </ac:cxnSpMkLst>
        </pc:cxnChg>
      </pc:sldChg>
      <pc:sldChg chg="modNotesTx">
        <pc:chgData name="Jarom Hanson" userId="f35b53b01726611c" providerId="LiveId" clId="{CF0C495C-6310-438A-8890-B1585CA37D29}" dt="2023-10-14T17:07:33.011" v="2031" actId="20577"/>
        <pc:sldMkLst>
          <pc:docMk/>
          <pc:sldMk cId="0" sldId="262"/>
        </pc:sldMkLst>
      </pc:sldChg>
      <pc:sldChg chg="modNotesTx">
        <pc:chgData name="Jarom Hanson" userId="f35b53b01726611c" providerId="LiveId" clId="{CF0C495C-6310-438A-8890-B1585CA37D29}" dt="2023-10-14T17:02:06.816" v="1660" actId="20577"/>
        <pc:sldMkLst>
          <pc:docMk/>
          <pc:sldMk cId="0" sldId="263"/>
        </pc:sldMkLst>
      </pc:sldChg>
      <pc:sldChg chg="modNotesTx">
        <pc:chgData name="Jarom Hanson" userId="f35b53b01726611c" providerId="LiveId" clId="{CF0C495C-6310-438A-8890-B1585CA37D29}" dt="2023-10-14T00:27:11.167" v="1392" actId="313"/>
        <pc:sldMkLst>
          <pc:docMk/>
          <pc:sldMk cId="0" sldId="264"/>
        </pc:sldMkLst>
      </pc:sldChg>
      <pc:sldChg chg="modSp mod">
        <pc:chgData name="Jarom Hanson" userId="f35b53b01726611c" providerId="LiveId" clId="{CF0C495C-6310-438A-8890-B1585CA37D29}" dt="2023-10-13T03:56:00.435" v="448" actId="13926"/>
        <pc:sldMkLst>
          <pc:docMk/>
          <pc:sldMk cId="0" sldId="265"/>
        </pc:sldMkLst>
        <pc:spChg chg="mod">
          <ac:chgData name="Jarom Hanson" userId="f35b53b01726611c" providerId="LiveId" clId="{CF0C495C-6310-438A-8890-B1585CA37D29}" dt="2023-10-13T03:56:00.435" v="448" actId="13926"/>
          <ac:spMkLst>
            <pc:docMk/>
            <pc:sldMk cId="0" sldId="265"/>
            <ac:spMk id="175" creationId="{00000000-0000-0000-0000-000000000000}"/>
          </ac:spMkLst>
        </pc:spChg>
      </pc:sldChg>
      <pc:sldChg chg="modSp mod ord">
        <pc:chgData name="Jarom Hanson" userId="f35b53b01726611c" providerId="LiveId" clId="{CF0C495C-6310-438A-8890-B1585CA37D29}" dt="2023-10-15T17:21:52.045" v="3413"/>
        <pc:sldMkLst>
          <pc:docMk/>
          <pc:sldMk cId="0" sldId="267"/>
        </pc:sldMkLst>
        <pc:spChg chg="mod">
          <ac:chgData name="Jarom Hanson" userId="f35b53b01726611c" providerId="LiveId" clId="{CF0C495C-6310-438A-8890-B1585CA37D29}" dt="2023-10-08T12:41:33.837" v="20" actId="15"/>
          <ac:spMkLst>
            <pc:docMk/>
            <pc:sldMk cId="0" sldId="267"/>
            <ac:spMk id="187" creationId="{00000000-0000-0000-0000-000000000000}"/>
          </ac:spMkLst>
        </pc:spChg>
      </pc:sldChg>
      <pc:sldChg chg="modSp mod modNotesTx">
        <pc:chgData name="Jarom Hanson" userId="f35b53b01726611c" providerId="LiveId" clId="{CF0C495C-6310-438A-8890-B1585CA37D29}" dt="2023-10-15T17:12:22.150" v="3409" actId="115"/>
        <pc:sldMkLst>
          <pc:docMk/>
          <pc:sldMk cId="0" sldId="269"/>
        </pc:sldMkLst>
        <pc:spChg chg="mod">
          <ac:chgData name="Jarom Hanson" userId="f35b53b01726611c" providerId="LiveId" clId="{CF0C495C-6310-438A-8890-B1585CA37D29}" dt="2023-10-15T17:12:22.150" v="3409" actId="115"/>
          <ac:spMkLst>
            <pc:docMk/>
            <pc:sldMk cId="0" sldId="269"/>
            <ac:spMk id="201" creationId="{00000000-0000-0000-0000-000000000000}"/>
          </ac:spMkLst>
        </pc:spChg>
      </pc:sldChg>
      <pc:sldChg chg="delSp modSp mod">
        <pc:chgData name="Jarom Hanson" userId="f35b53b01726611c" providerId="LiveId" clId="{CF0C495C-6310-438A-8890-B1585CA37D29}" dt="2023-10-15T16:47:26.928" v="2863" actId="21"/>
        <pc:sldMkLst>
          <pc:docMk/>
          <pc:sldMk cId="2429920601" sldId="270"/>
        </pc:sldMkLst>
        <pc:spChg chg="mod">
          <ac:chgData name="Jarom Hanson" userId="f35b53b01726611c" providerId="LiveId" clId="{CF0C495C-6310-438A-8890-B1585CA37D29}" dt="2023-10-13T03:37:01.463" v="378" actId="20577"/>
          <ac:spMkLst>
            <pc:docMk/>
            <pc:sldMk cId="2429920601" sldId="270"/>
            <ac:spMk id="3" creationId="{23237D37-23A7-BD9D-47EE-6E9037178D5D}"/>
          </ac:spMkLst>
        </pc:spChg>
        <pc:spChg chg="del">
          <ac:chgData name="Jarom Hanson" userId="f35b53b01726611c" providerId="LiveId" clId="{CF0C495C-6310-438A-8890-B1585CA37D29}" dt="2023-10-15T16:47:26.928" v="2863" actId="21"/>
          <ac:spMkLst>
            <pc:docMk/>
            <pc:sldMk cId="2429920601" sldId="270"/>
            <ac:spMk id="4" creationId="{79AA2E6A-1F02-3E00-1184-BCE56D292955}"/>
          </ac:spMkLst>
        </pc:spChg>
      </pc:sldChg>
      <pc:sldChg chg="addSp delSp modSp new del mod modClrScheme chgLayout">
        <pc:chgData name="Jarom Hanson" userId="f35b53b01726611c" providerId="LiveId" clId="{CF0C495C-6310-438A-8890-B1585CA37D29}" dt="2023-10-16T19:01:26.802" v="3447" actId="2696"/>
        <pc:sldMkLst>
          <pc:docMk/>
          <pc:sldMk cId="2639653482" sldId="271"/>
        </pc:sldMkLst>
        <pc:spChg chg="del mod">
          <ac:chgData name="Jarom Hanson" userId="f35b53b01726611c" providerId="LiveId" clId="{CF0C495C-6310-438A-8890-B1585CA37D29}" dt="2023-10-08T12:48:44.135" v="25" actId="700"/>
          <ac:spMkLst>
            <pc:docMk/>
            <pc:sldMk cId="2639653482" sldId="271"/>
            <ac:spMk id="2" creationId="{1B8049A7-E371-E086-C239-1079DB62BAB7}"/>
          </ac:spMkLst>
        </pc:spChg>
        <pc:spChg chg="del mod">
          <ac:chgData name="Jarom Hanson" userId="f35b53b01726611c" providerId="LiveId" clId="{CF0C495C-6310-438A-8890-B1585CA37D29}" dt="2023-10-08T12:48:44.135" v="25" actId="700"/>
          <ac:spMkLst>
            <pc:docMk/>
            <pc:sldMk cId="2639653482" sldId="271"/>
            <ac:spMk id="3" creationId="{B6C5C160-F616-D3FE-ABBB-C3457E8C0D09}"/>
          </ac:spMkLst>
        </pc:spChg>
        <pc:spChg chg="del">
          <ac:chgData name="Jarom Hanson" userId="f35b53b01726611c" providerId="LiveId" clId="{CF0C495C-6310-438A-8890-B1585CA37D29}" dt="2023-10-08T12:48:44.135" v="25" actId="700"/>
          <ac:spMkLst>
            <pc:docMk/>
            <pc:sldMk cId="2639653482" sldId="271"/>
            <ac:spMk id="4" creationId="{6A2C3815-9EB3-E050-FB59-F663FEB7694D}"/>
          </ac:spMkLst>
        </pc:spChg>
        <pc:spChg chg="add del mod ord">
          <ac:chgData name="Jarom Hanson" userId="f35b53b01726611c" providerId="LiveId" clId="{CF0C495C-6310-438A-8890-B1585CA37D29}" dt="2023-10-08T12:49:33.502" v="40" actId="700"/>
          <ac:spMkLst>
            <pc:docMk/>
            <pc:sldMk cId="2639653482" sldId="271"/>
            <ac:spMk id="5" creationId="{3A23C444-B754-4F39-E181-0D81EC85E850}"/>
          </ac:spMkLst>
        </pc:spChg>
        <pc:spChg chg="add del mod ord">
          <ac:chgData name="Jarom Hanson" userId="f35b53b01726611c" providerId="LiveId" clId="{CF0C495C-6310-438A-8890-B1585CA37D29}" dt="2023-10-08T12:49:33.502" v="40" actId="700"/>
          <ac:spMkLst>
            <pc:docMk/>
            <pc:sldMk cId="2639653482" sldId="271"/>
            <ac:spMk id="6" creationId="{65305B8A-7BA7-D25A-ED83-5AF1271BE2B7}"/>
          </ac:spMkLst>
        </pc:spChg>
        <pc:spChg chg="add mod ord">
          <ac:chgData name="Jarom Hanson" userId="f35b53b01726611c" providerId="LiveId" clId="{CF0C495C-6310-438A-8890-B1585CA37D29}" dt="2023-10-08T12:51:29.016" v="179" actId="255"/>
          <ac:spMkLst>
            <pc:docMk/>
            <pc:sldMk cId="2639653482" sldId="271"/>
            <ac:spMk id="7" creationId="{70C37723-94DB-86BF-7DB6-39A403263578}"/>
          </ac:spMkLst>
        </pc:spChg>
        <pc:spChg chg="add mod ord">
          <ac:chgData name="Jarom Hanson" userId="f35b53b01726611c" providerId="LiveId" clId="{CF0C495C-6310-438A-8890-B1585CA37D29}" dt="2023-10-08T12:51:11.039" v="178" actId="255"/>
          <ac:spMkLst>
            <pc:docMk/>
            <pc:sldMk cId="2639653482" sldId="271"/>
            <ac:spMk id="8" creationId="{A5416700-66DD-E31E-D505-442CE0B5BD12}"/>
          </ac:spMkLst>
        </pc:spChg>
      </pc:sldChg>
      <pc:sldChg chg="addSp delSp modSp new del mod modClrScheme chgLayout">
        <pc:chgData name="Jarom Hanson" userId="f35b53b01726611c" providerId="LiveId" clId="{CF0C495C-6310-438A-8890-B1585CA37D29}" dt="2023-10-16T19:01:31.273" v="3448" actId="2696"/>
        <pc:sldMkLst>
          <pc:docMk/>
          <pc:sldMk cId="3090937270" sldId="272"/>
        </pc:sldMkLst>
        <pc:spChg chg="del mod ord">
          <ac:chgData name="Jarom Hanson" userId="f35b53b01726611c" providerId="LiveId" clId="{CF0C495C-6310-438A-8890-B1585CA37D29}" dt="2023-10-08T12:52:46.971" v="181" actId="700"/>
          <ac:spMkLst>
            <pc:docMk/>
            <pc:sldMk cId="3090937270" sldId="272"/>
            <ac:spMk id="2" creationId="{EF435269-5D27-70F5-FF24-460CB22F2EDA}"/>
          </ac:spMkLst>
        </pc:spChg>
        <pc:spChg chg="del mod ord">
          <ac:chgData name="Jarom Hanson" userId="f35b53b01726611c" providerId="LiveId" clId="{CF0C495C-6310-438A-8890-B1585CA37D29}" dt="2023-10-08T12:52:46.971" v="181" actId="700"/>
          <ac:spMkLst>
            <pc:docMk/>
            <pc:sldMk cId="3090937270" sldId="272"/>
            <ac:spMk id="3" creationId="{4ADC7762-87A4-3288-B6B3-9129B81185FE}"/>
          </ac:spMkLst>
        </pc:spChg>
        <pc:spChg chg="add mod ord">
          <ac:chgData name="Jarom Hanson" userId="f35b53b01726611c" providerId="LiveId" clId="{CF0C495C-6310-438A-8890-B1585CA37D29}" dt="2023-10-09T13:44:38.499" v="280" actId="20577"/>
          <ac:spMkLst>
            <pc:docMk/>
            <pc:sldMk cId="3090937270" sldId="272"/>
            <ac:spMk id="4" creationId="{4630A5E9-BF36-4497-4A13-27DD69C0EA25}"/>
          </ac:spMkLst>
        </pc:spChg>
        <pc:spChg chg="add mod ord">
          <ac:chgData name="Jarom Hanson" userId="f35b53b01726611c" providerId="LiveId" clId="{CF0C495C-6310-438A-8890-B1585CA37D29}" dt="2023-10-09T13:44:35.312" v="272" actId="5793"/>
          <ac:spMkLst>
            <pc:docMk/>
            <pc:sldMk cId="3090937270" sldId="272"/>
            <ac:spMk id="5" creationId="{95812FB3-0899-1810-018A-3C2CFBFA58C2}"/>
          </ac:spMkLst>
        </pc:spChg>
      </pc:sldChg>
      <pc:sldChg chg="modSp new mod modNotesTx">
        <pc:chgData name="Jarom Hanson" userId="f35b53b01726611c" providerId="LiveId" clId="{CF0C495C-6310-438A-8890-B1585CA37D29}" dt="2023-10-14T16:50:50.054" v="1598" actId="20577"/>
        <pc:sldMkLst>
          <pc:docMk/>
          <pc:sldMk cId="2448000945" sldId="273"/>
        </pc:sldMkLst>
        <pc:spChg chg="mod">
          <ac:chgData name="Jarom Hanson" userId="f35b53b01726611c" providerId="LiveId" clId="{CF0C495C-6310-438A-8890-B1585CA37D29}" dt="2023-10-13T03:41:19.705" v="408" actId="20577"/>
          <ac:spMkLst>
            <pc:docMk/>
            <pc:sldMk cId="2448000945" sldId="273"/>
            <ac:spMk id="2" creationId="{A4299B99-7640-8867-5EA1-ADF70EA9004C}"/>
          </ac:spMkLst>
        </pc:spChg>
        <pc:spChg chg="mod">
          <ac:chgData name="Jarom Hanson" userId="f35b53b01726611c" providerId="LiveId" clId="{CF0C495C-6310-438A-8890-B1585CA37D29}" dt="2023-10-13T03:56:54.100" v="449" actId="207"/>
          <ac:spMkLst>
            <pc:docMk/>
            <pc:sldMk cId="2448000945" sldId="273"/>
            <ac:spMk id="3" creationId="{29E023FD-D6AF-CE48-B38B-66957648728E}"/>
          </ac:spMkLst>
        </pc:spChg>
      </pc:sldChg>
      <pc:sldChg chg="modSp new mod modNotesTx">
        <pc:chgData name="Jarom Hanson" userId="f35b53b01726611c" providerId="LiveId" clId="{CF0C495C-6310-438A-8890-B1585CA37D29}" dt="2023-10-15T17:09:19.918" v="3403" actId="20577"/>
        <pc:sldMkLst>
          <pc:docMk/>
          <pc:sldMk cId="3069305796" sldId="274"/>
        </pc:sldMkLst>
        <pc:spChg chg="mod">
          <ac:chgData name="Jarom Hanson" userId="f35b53b01726611c" providerId="LiveId" clId="{CF0C495C-6310-438A-8890-B1585CA37D29}" dt="2023-10-13T03:52:32.551" v="445" actId="20577"/>
          <ac:spMkLst>
            <pc:docMk/>
            <pc:sldMk cId="3069305796" sldId="274"/>
            <ac:spMk id="2" creationId="{336B3B3D-BBB0-035F-696E-C4A3E5C87D2D}"/>
          </ac:spMkLst>
        </pc:spChg>
        <pc:spChg chg="mod">
          <ac:chgData name="Jarom Hanson" userId="f35b53b01726611c" providerId="LiveId" clId="{CF0C495C-6310-438A-8890-B1585CA37D29}" dt="2023-10-14T00:12:14.661" v="929" actId="207"/>
          <ac:spMkLst>
            <pc:docMk/>
            <pc:sldMk cId="3069305796" sldId="274"/>
            <ac:spMk id="3" creationId="{B9FD9BC7-F0C7-79D9-9806-2FBC400E6FEC}"/>
          </ac:spMkLst>
        </pc:spChg>
      </pc:sldChg>
      <pc:sldChg chg="addSp modSp new del">
        <pc:chgData name="Jarom Hanson" userId="f35b53b01726611c" providerId="LiveId" clId="{CF0C495C-6310-438A-8890-B1585CA37D29}" dt="2023-10-13T03:47:20.630" v="412" actId="2696"/>
        <pc:sldMkLst>
          <pc:docMk/>
          <pc:sldMk cId="4146138889" sldId="274"/>
        </pc:sldMkLst>
        <pc:spChg chg="mod">
          <ac:chgData name="Jarom Hanson" userId="f35b53b01726611c" providerId="LiveId" clId="{CF0C495C-6310-438A-8890-B1585CA37D29}" dt="2023-10-13T03:47:06.442" v="411" actId="27636"/>
          <ac:spMkLst>
            <pc:docMk/>
            <pc:sldMk cId="4146138889" sldId="274"/>
            <ac:spMk id="3" creationId="{869ADB4D-F015-7D0D-972C-E428DA051374}"/>
          </ac:spMkLst>
        </pc:spChg>
        <pc:spChg chg="add mod">
          <ac:chgData name="Jarom Hanson" userId="f35b53b01726611c" providerId="LiveId" clId="{CF0C495C-6310-438A-8890-B1585CA37D29}" dt="2023-10-13T03:47:06.442" v="411" actId="27636"/>
          <ac:spMkLst>
            <pc:docMk/>
            <pc:sldMk cId="4146138889" sldId="274"/>
            <ac:spMk id="4" creationId="{CA7D208C-FB52-F6FF-6F41-74CF355A79E7}"/>
          </ac:spMkLst>
        </pc:spChg>
        <pc:picChg chg="add mod">
          <ac:chgData name="Jarom Hanson" userId="f35b53b01726611c" providerId="LiveId" clId="{CF0C495C-6310-438A-8890-B1585CA37D29}" dt="2023-10-13T03:47:06.442" v="411" actId="27636"/>
          <ac:picMkLst>
            <pc:docMk/>
            <pc:sldMk cId="4146138889" sldId="274"/>
            <ac:picMk id="1026" creationId="{89F9044D-0CBF-A3F3-5A36-E4620776BB84}"/>
          </ac:picMkLst>
        </pc:picChg>
      </pc:sldChg>
      <pc:sldChg chg="new del">
        <pc:chgData name="Jarom Hanson" userId="f35b53b01726611c" providerId="LiveId" clId="{CF0C495C-6310-438A-8890-B1585CA37D29}" dt="2023-10-15T17:21:22.018" v="3411" actId="2696"/>
        <pc:sldMkLst>
          <pc:docMk/>
          <pc:sldMk cId="4069445991" sldId="275"/>
        </pc:sldMkLst>
      </pc:sldChg>
    </pc:docChg>
  </pc:docChgLst>
  <pc:docChgLst>
    <pc:chgData name="Jarom Hanson" userId="f35b53b01726611c" providerId="LiveId" clId="{BAD9C875-6738-4F17-ABD8-EB267E265157}"/>
    <pc:docChg chg="custSel delSld modSld">
      <pc:chgData name="Jarom Hanson" userId="f35b53b01726611c" providerId="LiveId" clId="{BAD9C875-6738-4F17-ABD8-EB267E265157}" dt="2023-11-04T16:45:29.321" v="248" actId="20577"/>
      <pc:docMkLst>
        <pc:docMk/>
      </pc:docMkLst>
      <pc:sldChg chg="modNotesTx">
        <pc:chgData name="Jarom Hanson" userId="f35b53b01726611c" providerId="LiveId" clId="{BAD9C875-6738-4F17-ABD8-EB267E265157}" dt="2023-11-04T16:37:43.624" v="0" actId="33524"/>
        <pc:sldMkLst>
          <pc:docMk/>
          <pc:sldMk cId="0" sldId="256"/>
        </pc:sldMkLst>
      </pc:sldChg>
      <pc:sldChg chg="modNotesTx">
        <pc:chgData name="Jarom Hanson" userId="f35b53b01726611c" providerId="LiveId" clId="{BAD9C875-6738-4F17-ABD8-EB267E265157}" dt="2023-11-04T16:38:12.723" v="1" actId="20577"/>
        <pc:sldMkLst>
          <pc:docMk/>
          <pc:sldMk cId="0" sldId="257"/>
        </pc:sldMkLst>
      </pc:sldChg>
      <pc:sldChg chg="modNotesTx">
        <pc:chgData name="Jarom Hanson" userId="f35b53b01726611c" providerId="LiveId" clId="{BAD9C875-6738-4F17-ABD8-EB267E265157}" dt="2023-11-04T16:38:50.752" v="2" actId="313"/>
        <pc:sldMkLst>
          <pc:docMk/>
          <pc:sldMk cId="0" sldId="258"/>
        </pc:sldMkLst>
      </pc:sldChg>
      <pc:sldChg chg="modSp mod">
        <pc:chgData name="Jarom Hanson" userId="f35b53b01726611c" providerId="LiveId" clId="{BAD9C875-6738-4F17-ABD8-EB267E265157}" dt="2023-11-04T16:45:29.321" v="248" actId="20577"/>
        <pc:sldMkLst>
          <pc:docMk/>
          <pc:sldMk cId="0" sldId="264"/>
        </pc:sldMkLst>
        <pc:spChg chg="mod">
          <ac:chgData name="Jarom Hanson" userId="f35b53b01726611c" providerId="LiveId" clId="{BAD9C875-6738-4F17-ABD8-EB267E265157}" dt="2023-11-04T16:45:29.321" v="248" actId="20577"/>
          <ac:spMkLst>
            <pc:docMk/>
            <pc:sldMk cId="0" sldId="264"/>
            <ac:spMk id="168" creationId="{00000000-0000-0000-0000-000000000000}"/>
          </ac:spMkLst>
        </pc:spChg>
      </pc:sldChg>
      <pc:sldChg chg="del">
        <pc:chgData name="Jarom Hanson" userId="f35b53b01726611c" providerId="LiveId" clId="{BAD9C875-6738-4F17-ABD8-EB267E265157}" dt="2023-11-04T16:43:22.867" v="209" actId="2696"/>
        <pc:sldMkLst>
          <pc:docMk/>
          <pc:sldMk cId="0" sldId="267"/>
        </pc:sldMkLst>
      </pc:sldChg>
      <pc:sldChg chg="modSp mod">
        <pc:chgData name="Jarom Hanson" userId="f35b53b01726611c" providerId="LiveId" clId="{BAD9C875-6738-4F17-ABD8-EB267E265157}" dt="2023-11-04T16:42:32.099" v="208" actId="20577"/>
        <pc:sldMkLst>
          <pc:docMk/>
          <pc:sldMk cId="0" sldId="269"/>
        </pc:sldMkLst>
        <pc:spChg chg="mod">
          <ac:chgData name="Jarom Hanson" userId="f35b53b01726611c" providerId="LiveId" clId="{BAD9C875-6738-4F17-ABD8-EB267E265157}" dt="2023-11-04T16:42:32.099" v="208" actId="20577"/>
          <ac:spMkLst>
            <pc:docMk/>
            <pc:sldMk cId="0" sldId="269"/>
            <ac:spMk id="201" creationId="{00000000-0000-0000-0000-000000000000}"/>
          </ac:spMkLst>
        </pc:spChg>
      </pc:sldChg>
      <pc:sldMasterChg chg="delSldLayout">
        <pc:chgData name="Jarom Hanson" userId="f35b53b01726611c" providerId="LiveId" clId="{BAD9C875-6738-4F17-ABD8-EB267E265157}" dt="2023-11-04T16:43:22.867" v="209" actId="2696"/>
        <pc:sldMasterMkLst>
          <pc:docMk/>
          <pc:sldMasterMk cId="2522035931" sldId="2147483680"/>
        </pc:sldMasterMkLst>
        <pc:sldLayoutChg chg="del">
          <pc:chgData name="Jarom Hanson" userId="f35b53b01726611c" providerId="LiveId" clId="{BAD9C875-6738-4F17-ABD8-EB267E265157}" dt="2023-11-04T16:43:22.867" v="209" actId="2696"/>
          <pc:sldLayoutMkLst>
            <pc:docMk/>
            <pc:sldMasterMk cId="2522035931" sldId="2147483680"/>
            <pc:sldLayoutMk cId="2894179027" sldId="2147483699"/>
          </pc:sldLayoutMkLst>
        </pc:sldLayoutChg>
      </pc:sldMasterChg>
    </pc:docChg>
  </pc:docChgLst>
  <pc:docChgLst>
    <pc:chgData name="Jarom Hanson" userId="f35b53b01726611c" providerId="LiveId" clId="{9F6C9CBF-C537-4A54-99F7-04834021B9DC}"/>
    <pc:docChg chg="undo custSel addSld delSld modSld">
      <pc:chgData name="Jarom Hanson" userId="f35b53b01726611c" providerId="LiveId" clId="{9F6C9CBF-C537-4A54-99F7-04834021B9DC}" dt="2023-08-28T01:45:11.655" v="1293" actId="207"/>
      <pc:docMkLst>
        <pc:docMk/>
      </pc:docMkLst>
      <pc:sldChg chg="delSp delDesignElem">
        <pc:chgData name="Jarom Hanson" userId="f35b53b01726611c" providerId="LiveId" clId="{9F6C9CBF-C537-4A54-99F7-04834021B9DC}" dt="2023-08-28T00:23:56.177" v="410"/>
        <pc:sldMkLst>
          <pc:docMk/>
          <pc:sldMk cId="0" sldId="256"/>
        </pc:sldMkLst>
        <pc:spChg chg="del">
          <ac:chgData name="Jarom Hanson" userId="f35b53b01726611c" providerId="LiveId" clId="{9F6C9CBF-C537-4A54-99F7-04834021B9DC}" dt="2023-08-28T00:23:56.177" v="410"/>
          <ac:spMkLst>
            <pc:docMk/>
            <pc:sldMk cId="0" sldId="256"/>
            <ac:spMk id="91" creationId="{E6A222EB-A81E-4238-B08D-AAB1828C8E0B}"/>
          </ac:spMkLst>
        </pc:spChg>
        <pc:spChg chg="del">
          <ac:chgData name="Jarom Hanson" userId="f35b53b01726611c" providerId="LiveId" clId="{9F6C9CBF-C537-4A54-99F7-04834021B9DC}" dt="2023-08-28T00:23:56.177" v="410"/>
          <ac:spMkLst>
            <pc:docMk/>
            <pc:sldMk cId="0" sldId="256"/>
            <ac:spMk id="93" creationId="{E014676C-074B-475A-8346-9C901C86CB97}"/>
          </ac:spMkLst>
        </pc:spChg>
        <pc:cxnChg chg="del">
          <ac:chgData name="Jarom Hanson" userId="f35b53b01726611c" providerId="LiveId" clId="{9F6C9CBF-C537-4A54-99F7-04834021B9DC}" dt="2023-08-28T00:23:56.177" v="410"/>
          <ac:cxnSpMkLst>
            <pc:docMk/>
            <pc:sldMk cId="0" sldId="256"/>
            <ac:cxnSpMk id="95" creationId="{179C4C8E-197B-4679-AE96-B5147F971C90}"/>
          </ac:cxnSpMkLst>
        </pc:cxnChg>
      </pc:sldChg>
      <pc:sldChg chg="addSp delSp modSp mod delDesignElem">
        <pc:chgData name="Jarom Hanson" userId="f35b53b01726611c" providerId="LiveId" clId="{9F6C9CBF-C537-4A54-99F7-04834021B9DC}" dt="2023-08-28T00:24:26.647" v="412" actId="26606"/>
        <pc:sldMkLst>
          <pc:docMk/>
          <pc:sldMk cId="0" sldId="257"/>
        </pc:sldMkLst>
        <pc:spChg chg="add">
          <ac:chgData name="Jarom Hanson" userId="f35b53b01726611c" providerId="LiveId" clId="{9F6C9CBF-C537-4A54-99F7-04834021B9DC}" dt="2023-08-28T00:24:26.647" v="412" actId="26606"/>
          <ac:spMkLst>
            <pc:docMk/>
            <pc:sldMk cId="0" sldId="257"/>
            <ac:spMk id="103" creationId="{C393B4A7-6ABF-423D-A762-3CDB4897A833}"/>
          </ac:spMkLst>
        </pc:spChg>
        <pc:spChg chg="add">
          <ac:chgData name="Jarom Hanson" userId="f35b53b01726611c" providerId="LiveId" clId="{9F6C9CBF-C537-4A54-99F7-04834021B9DC}" dt="2023-08-28T00:24:26.647" v="412" actId="26606"/>
          <ac:spMkLst>
            <pc:docMk/>
            <pc:sldMk cId="0" sldId="257"/>
            <ac:spMk id="109" creationId="{01AD250C-F2EA-449F-9B14-DF5BB674C500}"/>
          </ac:spMkLst>
        </pc:spChg>
        <pc:spChg chg="add">
          <ac:chgData name="Jarom Hanson" userId="f35b53b01726611c" providerId="LiveId" clId="{9F6C9CBF-C537-4A54-99F7-04834021B9DC}" dt="2023-08-28T00:24:26.647" v="412" actId="26606"/>
          <ac:spMkLst>
            <pc:docMk/>
            <pc:sldMk cId="0" sldId="257"/>
            <ac:spMk id="111" creationId="{F747F1B4-B831-4277-8AB0-32767F7EB7BF}"/>
          </ac:spMkLst>
        </pc:spChg>
        <pc:spChg chg="add">
          <ac:chgData name="Jarom Hanson" userId="f35b53b01726611c" providerId="LiveId" clId="{9F6C9CBF-C537-4A54-99F7-04834021B9DC}" dt="2023-08-28T00:24:26.647" v="412" actId="26606"/>
          <ac:spMkLst>
            <pc:docMk/>
            <pc:sldMk cId="0" sldId="257"/>
            <ac:spMk id="113" creationId="{D80CFA21-AB7C-4BEB-9BFF-05764FBBF3C6}"/>
          </ac:spMkLst>
        </pc:spChg>
        <pc:spChg chg="add">
          <ac:chgData name="Jarom Hanson" userId="f35b53b01726611c" providerId="LiveId" clId="{9F6C9CBF-C537-4A54-99F7-04834021B9DC}" dt="2023-08-28T00:24:26.647" v="412" actId="26606"/>
          <ac:spMkLst>
            <pc:docMk/>
            <pc:sldMk cId="0" sldId="257"/>
            <ac:spMk id="115" creationId="{12F7E335-851A-4CAE-B09F-E657819D4600}"/>
          </ac:spMkLst>
        </pc:spChg>
        <pc:spChg chg="add">
          <ac:chgData name="Jarom Hanson" userId="f35b53b01726611c" providerId="LiveId" clId="{9F6C9CBF-C537-4A54-99F7-04834021B9DC}" dt="2023-08-28T00:24:26.647" v="412" actId="26606"/>
          <ac:spMkLst>
            <pc:docMk/>
            <pc:sldMk cId="0" sldId="257"/>
            <ac:spMk id="117" creationId="{10B541F0-7F6E-402E-84D8-CF96EACA5FBC}"/>
          </ac:spMkLst>
        </pc:spChg>
        <pc:spChg chg="del">
          <ac:chgData name="Jarom Hanson" userId="f35b53b01726611c" providerId="LiveId" clId="{9F6C9CBF-C537-4A54-99F7-04834021B9DC}" dt="2023-08-28T00:23:56.177" v="410"/>
          <ac:spMkLst>
            <pc:docMk/>
            <pc:sldMk cId="0" sldId="257"/>
            <ac:spMk id="125" creationId="{C393B4A7-6ABF-423D-A762-3CDB4897A833}"/>
          </ac:spMkLst>
        </pc:spChg>
        <pc:spChg chg="del">
          <ac:chgData name="Jarom Hanson" userId="f35b53b01726611c" providerId="LiveId" clId="{9F6C9CBF-C537-4A54-99F7-04834021B9DC}" dt="2023-08-28T00:23:56.177" v="410"/>
          <ac:spMkLst>
            <pc:docMk/>
            <pc:sldMk cId="0" sldId="257"/>
            <ac:spMk id="131" creationId="{01AD250C-F2EA-449F-9B14-DF5BB674C500}"/>
          </ac:spMkLst>
        </pc:spChg>
        <pc:spChg chg="del">
          <ac:chgData name="Jarom Hanson" userId="f35b53b01726611c" providerId="LiveId" clId="{9F6C9CBF-C537-4A54-99F7-04834021B9DC}" dt="2023-08-28T00:23:56.177" v="410"/>
          <ac:spMkLst>
            <pc:docMk/>
            <pc:sldMk cId="0" sldId="257"/>
            <ac:spMk id="133" creationId="{F747F1B4-B831-4277-8AB0-32767F7EB7BF}"/>
          </ac:spMkLst>
        </pc:spChg>
        <pc:spChg chg="del">
          <ac:chgData name="Jarom Hanson" userId="f35b53b01726611c" providerId="LiveId" clId="{9F6C9CBF-C537-4A54-99F7-04834021B9DC}" dt="2023-08-28T00:23:56.177" v="410"/>
          <ac:spMkLst>
            <pc:docMk/>
            <pc:sldMk cId="0" sldId="257"/>
            <ac:spMk id="135" creationId="{D80CFA21-AB7C-4BEB-9BFF-05764FBBF3C6}"/>
          </ac:spMkLst>
        </pc:spChg>
        <pc:spChg chg="del">
          <ac:chgData name="Jarom Hanson" userId="f35b53b01726611c" providerId="LiveId" clId="{9F6C9CBF-C537-4A54-99F7-04834021B9DC}" dt="2023-08-28T00:23:56.177" v="410"/>
          <ac:spMkLst>
            <pc:docMk/>
            <pc:sldMk cId="0" sldId="257"/>
            <ac:spMk id="137" creationId="{12F7E335-851A-4CAE-B09F-E657819D4600}"/>
          </ac:spMkLst>
        </pc:spChg>
        <pc:spChg chg="del">
          <ac:chgData name="Jarom Hanson" userId="f35b53b01726611c" providerId="LiveId" clId="{9F6C9CBF-C537-4A54-99F7-04834021B9DC}" dt="2023-08-28T00:23:56.177" v="410"/>
          <ac:spMkLst>
            <pc:docMk/>
            <pc:sldMk cId="0" sldId="257"/>
            <ac:spMk id="139" creationId="{10B541F0-7F6E-402E-84D8-CF96EACA5FBC}"/>
          </ac:spMkLst>
        </pc:spChg>
        <pc:graphicFrameChg chg="mod modGraphic">
          <ac:chgData name="Jarom Hanson" userId="f35b53b01726611c" providerId="LiveId" clId="{9F6C9CBF-C537-4A54-99F7-04834021B9DC}" dt="2023-08-28T00:24:26.647" v="412" actId="26606"/>
          <ac:graphicFrameMkLst>
            <pc:docMk/>
            <pc:sldMk cId="0" sldId="257"/>
            <ac:graphicFrameMk id="94" creationId="{739F3FD9-D62A-AFB0-18EB-314E525E1BB5}"/>
          </ac:graphicFrameMkLst>
        </pc:graphicFrameChg>
        <pc:picChg chg="add">
          <ac:chgData name="Jarom Hanson" userId="f35b53b01726611c" providerId="LiveId" clId="{9F6C9CBF-C537-4A54-99F7-04834021B9DC}" dt="2023-08-28T00:24:26.647" v="412" actId="26606"/>
          <ac:picMkLst>
            <pc:docMk/>
            <pc:sldMk cId="0" sldId="257"/>
            <ac:picMk id="99" creationId="{F1B8F9CB-890B-4CB8-B503-188A763E2FC1}"/>
          </ac:picMkLst>
        </pc:picChg>
        <pc:picChg chg="add">
          <ac:chgData name="Jarom Hanson" userId="f35b53b01726611c" providerId="LiveId" clId="{9F6C9CBF-C537-4A54-99F7-04834021B9DC}" dt="2023-08-28T00:24:26.647" v="412" actId="26606"/>
          <ac:picMkLst>
            <pc:docMk/>
            <pc:sldMk cId="0" sldId="257"/>
            <ac:picMk id="101" creationId="{AA632AB4-3837-4FD0-8B62-0A18B573F46D}"/>
          </ac:picMkLst>
        </pc:picChg>
        <pc:picChg chg="add">
          <ac:chgData name="Jarom Hanson" userId="f35b53b01726611c" providerId="LiveId" clId="{9F6C9CBF-C537-4A54-99F7-04834021B9DC}" dt="2023-08-28T00:24:26.647" v="412" actId="26606"/>
          <ac:picMkLst>
            <pc:docMk/>
            <pc:sldMk cId="0" sldId="257"/>
            <ac:picMk id="105" creationId="{9CD2319A-6FA9-4EFB-9EDF-7304467425E8}"/>
          </ac:picMkLst>
        </pc:picChg>
        <pc:picChg chg="add">
          <ac:chgData name="Jarom Hanson" userId="f35b53b01726611c" providerId="LiveId" clId="{9F6C9CBF-C537-4A54-99F7-04834021B9DC}" dt="2023-08-28T00:24:26.647" v="412" actId="26606"/>
          <ac:picMkLst>
            <pc:docMk/>
            <pc:sldMk cId="0" sldId="257"/>
            <ac:picMk id="107" creationId="{D1692A93-3514-4486-8B67-CCA4E0259BCB}"/>
          </ac:picMkLst>
        </pc:picChg>
        <pc:picChg chg="del">
          <ac:chgData name="Jarom Hanson" userId="f35b53b01726611c" providerId="LiveId" clId="{9F6C9CBF-C537-4A54-99F7-04834021B9DC}" dt="2023-08-28T00:23:56.177" v="410"/>
          <ac:picMkLst>
            <pc:docMk/>
            <pc:sldMk cId="0" sldId="257"/>
            <ac:picMk id="121" creationId="{F1B8F9CB-890B-4CB8-B503-188A763E2FC1}"/>
          </ac:picMkLst>
        </pc:picChg>
        <pc:picChg chg="del">
          <ac:chgData name="Jarom Hanson" userId="f35b53b01726611c" providerId="LiveId" clId="{9F6C9CBF-C537-4A54-99F7-04834021B9DC}" dt="2023-08-28T00:23:56.177" v="410"/>
          <ac:picMkLst>
            <pc:docMk/>
            <pc:sldMk cId="0" sldId="257"/>
            <ac:picMk id="123" creationId="{AA632AB4-3837-4FD0-8B62-0A18B573F46D}"/>
          </ac:picMkLst>
        </pc:picChg>
        <pc:picChg chg="del">
          <ac:chgData name="Jarom Hanson" userId="f35b53b01726611c" providerId="LiveId" clId="{9F6C9CBF-C537-4A54-99F7-04834021B9DC}" dt="2023-08-28T00:23:56.177" v="410"/>
          <ac:picMkLst>
            <pc:docMk/>
            <pc:sldMk cId="0" sldId="257"/>
            <ac:picMk id="127" creationId="{9CD2319A-6FA9-4EFB-9EDF-7304467425E8}"/>
          </ac:picMkLst>
        </pc:picChg>
        <pc:picChg chg="del">
          <ac:chgData name="Jarom Hanson" userId="f35b53b01726611c" providerId="LiveId" clId="{9F6C9CBF-C537-4A54-99F7-04834021B9DC}" dt="2023-08-28T00:23:56.177" v="410"/>
          <ac:picMkLst>
            <pc:docMk/>
            <pc:sldMk cId="0" sldId="257"/>
            <ac:picMk id="129" creationId="{D1692A93-3514-4486-8B67-CCA4E0259BCB}"/>
          </ac:picMkLst>
        </pc:picChg>
      </pc:sldChg>
      <pc:sldChg chg="addSp delSp modSp mod setBg setClrOvrMap delDesignElem">
        <pc:chgData name="Jarom Hanson" userId="f35b53b01726611c" providerId="LiveId" clId="{9F6C9CBF-C537-4A54-99F7-04834021B9DC}" dt="2023-08-28T01:43:11.718" v="1291" actId="115"/>
        <pc:sldMkLst>
          <pc:docMk/>
          <pc:sldMk cId="0" sldId="258"/>
        </pc:sldMkLst>
        <pc:spChg chg="mod">
          <ac:chgData name="Jarom Hanson" userId="f35b53b01726611c" providerId="LiveId" clId="{9F6C9CBF-C537-4A54-99F7-04834021B9DC}" dt="2023-08-28T00:25:35.562" v="419" actId="26606"/>
          <ac:spMkLst>
            <pc:docMk/>
            <pc:sldMk cId="0" sldId="258"/>
            <ac:spMk id="98" creationId="{00000000-0000-0000-0000-000000000000}"/>
          </ac:spMkLst>
        </pc:spChg>
        <pc:spChg chg="del">
          <ac:chgData name="Jarom Hanson" userId="f35b53b01726611c" providerId="LiveId" clId="{9F6C9CBF-C537-4A54-99F7-04834021B9DC}" dt="2023-08-28T00:23:56.177" v="410"/>
          <ac:spMkLst>
            <pc:docMk/>
            <pc:sldMk cId="0" sldId="258"/>
            <ac:spMk id="108" creationId="{4FA533C5-33E3-4611-AF9F-72811D8B26A6}"/>
          </ac:spMkLst>
        </pc:spChg>
        <pc:spChg chg="del">
          <ac:chgData name="Jarom Hanson" userId="f35b53b01726611c" providerId="LiveId" clId="{9F6C9CBF-C537-4A54-99F7-04834021B9DC}" dt="2023-08-28T00:23:56.177" v="410"/>
          <ac:spMkLst>
            <pc:docMk/>
            <pc:sldMk cId="0" sldId="258"/>
            <ac:spMk id="114" creationId="{87F0FDC4-AD8C-47D9-9131-623C98ADB0AE}"/>
          </ac:spMkLst>
        </pc:spChg>
        <pc:spChg chg="del">
          <ac:chgData name="Jarom Hanson" userId="f35b53b01726611c" providerId="LiveId" clId="{9F6C9CBF-C537-4A54-99F7-04834021B9DC}" dt="2023-08-28T00:23:56.177" v="410"/>
          <ac:spMkLst>
            <pc:docMk/>
            <pc:sldMk cId="0" sldId="258"/>
            <ac:spMk id="116" creationId="{052BEFF1-896C-45B1-B02C-96A6A1BC389A}"/>
          </ac:spMkLst>
        </pc:spChg>
        <pc:spChg chg="del">
          <ac:chgData name="Jarom Hanson" userId="f35b53b01726611c" providerId="LiveId" clId="{9F6C9CBF-C537-4A54-99F7-04834021B9DC}" dt="2023-08-28T00:23:56.177" v="410"/>
          <ac:spMkLst>
            <pc:docMk/>
            <pc:sldMk cId="0" sldId="258"/>
            <ac:spMk id="118" creationId="{BB237A14-61B1-4C00-A670-5D8D68A8668E}"/>
          </ac:spMkLst>
        </pc:spChg>
        <pc:spChg chg="del">
          <ac:chgData name="Jarom Hanson" userId="f35b53b01726611c" providerId="LiveId" clId="{9F6C9CBF-C537-4A54-99F7-04834021B9DC}" dt="2023-08-28T00:23:56.177" v="410"/>
          <ac:spMkLst>
            <pc:docMk/>
            <pc:sldMk cId="0" sldId="258"/>
            <ac:spMk id="120" creationId="{8598F259-6F54-47A3-8D13-1603D786A328}"/>
          </ac:spMkLst>
        </pc:spChg>
        <pc:spChg chg="del">
          <ac:chgData name="Jarom Hanson" userId="f35b53b01726611c" providerId="LiveId" clId="{9F6C9CBF-C537-4A54-99F7-04834021B9DC}" dt="2023-08-28T00:23:56.177" v="410"/>
          <ac:spMkLst>
            <pc:docMk/>
            <pc:sldMk cId="0" sldId="258"/>
            <ac:spMk id="122" creationId="{0BA768A8-4FED-4ED8-9E46-6BE72188ECD2}"/>
          </ac:spMkLst>
        </pc:spChg>
        <pc:spChg chg="mod">
          <ac:chgData name="Jarom Hanson" userId="f35b53b01726611c" providerId="LiveId" clId="{9F6C9CBF-C537-4A54-99F7-04834021B9DC}" dt="2023-08-28T01:43:11.718" v="1291" actId="115"/>
          <ac:spMkLst>
            <pc:docMk/>
            <pc:sldMk cId="0" sldId="258"/>
            <ac:spMk id="178" creationId="{00000000-0000-0000-0000-000000000000}"/>
          </ac:spMkLst>
        </pc:spChg>
        <pc:spChg chg="add del">
          <ac:chgData name="Jarom Hanson" userId="f35b53b01726611c" providerId="LiveId" clId="{9F6C9CBF-C537-4A54-99F7-04834021B9DC}" dt="2023-08-28T00:25:14.264" v="414" actId="26606"/>
          <ac:spMkLst>
            <pc:docMk/>
            <pc:sldMk cId="0" sldId="258"/>
            <ac:spMk id="187" creationId="{4FA533C5-33E3-4611-AF9F-72811D8B26A6}"/>
          </ac:spMkLst>
        </pc:spChg>
        <pc:spChg chg="add del">
          <ac:chgData name="Jarom Hanson" userId="f35b53b01726611c" providerId="LiveId" clId="{9F6C9CBF-C537-4A54-99F7-04834021B9DC}" dt="2023-08-28T00:25:14.264" v="414" actId="26606"/>
          <ac:spMkLst>
            <pc:docMk/>
            <pc:sldMk cId="0" sldId="258"/>
            <ac:spMk id="193" creationId="{87F0FDC4-AD8C-47D9-9131-623C98ADB0AE}"/>
          </ac:spMkLst>
        </pc:spChg>
        <pc:spChg chg="add del">
          <ac:chgData name="Jarom Hanson" userId="f35b53b01726611c" providerId="LiveId" clId="{9F6C9CBF-C537-4A54-99F7-04834021B9DC}" dt="2023-08-28T00:25:14.264" v="414" actId="26606"/>
          <ac:spMkLst>
            <pc:docMk/>
            <pc:sldMk cId="0" sldId="258"/>
            <ac:spMk id="195" creationId="{74CD14DB-BB81-479F-A1FC-1C75640E9F84}"/>
          </ac:spMkLst>
        </pc:spChg>
        <pc:spChg chg="add del">
          <ac:chgData name="Jarom Hanson" userId="f35b53b01726611c" providerId="LiveId" clId="{9F6C9CBF-C537-4A54-99F7-04834021B9DC}" dt="2023-08-28T00:25:14.264" v="414" actId="26606"/>
          <ac:spMkLst>
            <pc:docMk/>
            <pc:sldMk cId="0" sldId="258"/>
            <ac:spMk id="197" creationId="{C943A91B-7CA7-4592-A975-73B1BF8C4C74}"/>
          </ac:spMkLst>
        </pc:spChg>
        <pc:spChg chg="add del">
          <ac:chgData name="Jarom Hanson" userId="f35b53b01726611c" providerId="LiveId" clId="{9F6C9CBF-C537-4A54-99F7-04834021B9DC}" dt="2023-08-28T00:25:14.264" v="414" actId="26606"/>
          <ac:spMkLst>
            <pc:docMk/>
            <pc:sldMk cId="0" sldId="258"/>
            <ac:spMk id="199" creationId="{EC471314-E46A-414B-8D91-74880E84F187}"/>
          </ac:spMkLst>
        </pc:spChg>
        <pc:spChg chg="add del">
          <ac:chgData name="Jarom Hanson" userId="f35b53b01726611c" providerId="LiveId" clId="{9F6C9CBF-C537-4A54-99F7-04834021B9DC}" dt="2023-08-28T00:25:14.264" v="414" actId="26606"/>
          <ac:spMkLst>
            <pc:docMk/>
            <pc:sldMk cId="0" sldId="258"/>
            <ac:spMk id="201" creationId="{6A681326-1C9D-44A3-A627-3871BDAE4127}"/>
          </ac:spMkLst>
        </pc:spChg>
        <pc:spChg chg="add del">
          <ac:chgData name="Jarom Hanson" userId="f35b53b01726611c" providerId="LiveId" clId="{9F6C9CBF-C537-4A54-99F7-04834021B9DC}" dt="2023-08-28T00:25:19.811" v="416" actId="26606"/>
          <ac:spMkLst>
            <pc:docMk/>
            <pc:sldMk cId="0" sldId="258"/>
            <ac:spMk id="203" creationId="{F3798573-F27B-47EB-8EA4-7EE34954C2D6}"/>
          </ac:spMkLst>
        </pc:spChg>
        <pc:spChg chg="add del">
          <ac:chgData name="Jarom Hanson" userId="f35b53b01726611c" providerId="LiveId" clId="{9F6C9CBF-C537-4A54-99F7-04834021B9DC}" dt="2023-08-28T00:25:19.811" v="416" actId="26606"/>
          <ac:spMkLst>
            <pc:docMk/>
            <pc:sldMk cId="0" sldId="258"/>
            <ac:spMk id="206" creationId="{4FA533C5-33E3-4611-AF9F-72811D8B26A6}"/>
          </ac:spMkLst>
        </pc:spChg>
        <pc:spChg chg="add del">
          <ac:chgData name="Jarom Hanson" userId="f35b53b01726611c" providerId="LiveId" clId="{9F6C9CBF-C537-4A54-99F7-04834021B9DC}" dt="2023-08-28T00:25:19.811" v="416" actId="26606"/>
          <ac:spMkLst>
            <pc:docMk/>
            <pc:sldMk cId="0" sldId="258"/>
            <ac:spMk id="209" creationId="{87F0FDC4-AD8C-47D9-9131-623C98ADB0AE}"/>
          </ac:spMkLst>
        </pc:spChg>
        <pc:spChg chg="add del">
          <ac:chgData name="Jarom Hanson" userId="f35b53b01726611c" providerId="LiveId" clId="{9F6C9CBF-C537-4A54-99F7-04834021B9DC}" dt="2023-08-28T00:25:19.811" v="416" actId="26606"/>
          <ac:spMkLst>
            <pc:docMk/>
            <pc:sldMk cId="0" sldId="258"/>
            <ac:spMk id="210" creationId="{923E8915-D2AA-4327-A45A-972C3CA9574B}"/>
          </ac:spMkLst>
        </pc:spChg>
        <pc:spChg chg="add del">
          <ac:chgData name="Jarom Hanson" userId="f35b53b01726611c" providerId="LiveId" clId="{9F6C9CBF-C537-4A54-99F7-04834021B9DC}" dt="2023-08-28T00:25:19.811" v="416" actId="26606"/>
          <ac:spMkLst>
            <pc:docMk/>
            <pc:sldMk cId="0" sldId="258"/>
            <ac:spMk id="211" creationId="{8302FC3C-9804-4950-B721-5FD704BA6065}"/>
          </ac:spMkLst>
        </pc:spChg>
        <pc:spChg chg="add del">
          <ac:chgData name="Jarom Hanson" userId="f35b53b01726611c" providerId="LiveId" clId="{9F6C9CBF-C537-4A54-99F7-04834021B9DC}" dt="2023-08-28T00:25:35.467" v="418" actId="26606"/>
          <ac:spMkLst>
            <pc:docMk/>
            <pc:sldMk cId="0" sldId="258"/>
            <ac:spMk id="217" creationId="{4FA533C5-33E3-4611-AF9F-72811D8B26A6}"/>
          </ac:spMkLst>
        </pc:spChg>
        <pc:spChg chg="add del">
          <ac:chgData name="Jarom Hanson" userId="f35b53b01726611c" providerId="LiveId" clId="{9F6C9CBF-C537-4A54-99F7-04834021B9DC}" dt="2023-08-28T00:25:35.467" v="418" actId="26606"/>
          <ac:spMkLst>
            <pc:docMk/>
            <pc:sldMk cId="0" sldId="258"/>
            <ac:spMk id="220" creationId="{87F0FDC4-AD8C-47D9-9131-623C98ADB0AE}"/>
          </ac:spMkLst>
        </pc:spChg>
        <pc:spChg chg="add del">
          <ac:chgData name="Jarom Hanson" userId="f35b53b01726611c" providerId="LiveId" clId="{9F6C9CBF-C537-4A54-99F7-04834021B9DC}" dt="2023-08-28T00:25:35.467" v="418" actId="26606"/>
          <ac:spMkLst>
            <pc:docMk/>
            <pc:sldMk cId="0" sldId="258"/>
            <ac:spMk id="221" creationId="{0D9B8FD4-CDEB-4EB4-B4DE-C89E11938958}"/>
          </ac:spMkLst>
        </pc:spChg>
        <pc:spChg chg="add del">
          <ac:chgData name="Jarom Hanson" userId="f35b53b01726611c" providerId="LiveId" clId="{9F6C9CBF-C537-4A54-99F7-04834021B9DC}" dt="2023-08-28T00:25:35.467" v="418" actId="26606"/>
          <ac:spMkLst>
            <pc:docMk/>
            <pc:sldMk cId="0" sldId="258"/>
            <ac:spMk id="222" creationId="{5A2E3D1D-9E9F-4739-BA14-D4D7FA9FBDD1}"/>
          </ac:spMkLst>
        </pc:spChg>
        <pc:spChg chg="add del">
          <ac:chgData name="Jarom Hanson" userId="f35b53b01726611c" providerId="LiveId" clId="{9F6C9CBF-C537-4A54-99F7-04834021B9DC}" dt="2023-08-28T00:25:35.467" v="418" actId="26606"/>
          <ac:spMkLst>
            <pc:docMk/>
            <pc:sldMk cId="0" sldId="258"/>
            <ac:spMk id="223" creationId="{1FFB365B-E9DC-4859-B8AB-CB83EEBE4E28}"/>
          </ac:spMkLst>
        </pc:spChg>
        <pc:spChg chg="add del">
          <ac:chgData name="Jarom Hanson" userId="f35b53b01726611c" providerId="LiveId" clId="{9F6C9CBF-C537-4A54-99F7-04834021B9DC}" dt="2023-08-28T00:25:35.467" v="418" actId="26606"/>
          <ac:spMkLst>
            <pc:docMk/>
            <pc:sldMk cId="0" sldId="258"/>
            <ac:spMk id="224" creationId="{8ADAB9C8-EB37-4914-A699-C716FC8FE4FE}"/>
          </ac:spMkLst>
        </pc:spChg>
        <pc:spChg chg="add">
          <ac:chgData name="Jarom Hanson" userId="f35b53b01726611c" providerId="LiveId" clId="{9F6C9CBF-C537-4A54-99F7-04834021B9DC}" dt="2023-08-28T00:25:35.562" v="419" actId="26606"/>
          <ac:spMkLst>
            <pc:docMk/>
            <pc:sldMk cId="0" sldId="258"/>
            <ac:spMk id="228" creationId="{4FA533C5-33E3-4611-AF9F-72811D8B26A6}"/>
          </ac:spMkLst>
        </pc:spChg>
        <pc:spChg chg="add">
          <ac:chgData name="Jarom Hanson" userId="f35b53b01726611c" providerId="LiveId" clId="{9F6C9CBF-C537-4A54-99F7-04834021B9DC}" dt="2023-08-28T00:25:35.562" v="419" actId="26606"/>
          <ac:spMkLst>
            <pc:docMk/>
            <pc:sldMk cId="0" sldId="258"/>
            <ac:spMk id="231" creationId="{87F0FDC4-AD8C-47D9-9131-623C98ADB0AE}"/>
          </ac:spMkLst>
        </pc:spChg>
        <pc:spChg chg="add">
          <ac:chgData name="Jarom Hanson" userId="f35b53b01726611c" providerId="LiveId" clId="{9F6C9CBF-C537-4A54-99F7-04834021B9DC}" dt="2023-08-28T00:25:35.562" v="419" actId="26606"/>
          <ac:spMkLst>
            <pc:docMk/>
            <pc:sldMk cId="0" sldId="258"/>
            <ac:spMk id="232" creationId="{20331F6A-DA09-422D-8CED-00C0B458583E}"/>
          </ac:spMkLst>
        </pc:spChg>
        <pc:spChg chg="add">
          <ac:chgData name="Jarom Hanson" userId="f35b53b01726611c" providerId="LiveId" clId="{9F6C9CBF-C537-4A54-99F7-04834021B9DC}" dt="2023-08-28T00:25:35.562" v="419" actId="26606"/>
          <ac:spMkLst>
            <pc:docMk/>
            <pc:sldMk cId="0" sldId="258"/>
            <ac:spMk id="233" creationId="{107C2F65-00C4-451C-8BFA-E765DEC17168}"/>
          </ac:spMkLst>
        </pc:spChg>
        <pc:spChg chg="add">
          <ac:chgData name="Jarom Hanson" userId="f35b53b01726611c" providerId="LiveId" clId="{9F6C9CBF-C537-4A54-99F7-04834021B9DC}" dt="2023-08-28T00:25:35.562" v="419" actId="26606"/>
          <ac:spMkLst>
            <pc:docMk/>
            <pc:sldMk cId="0" sldId="258"/>
            <ac:spMk id="234" creationId="{50DDF752-B2A6-49DC-B474-8E1F71AFF1DF}"/>
          </ac:spMkLst>
        </pc:spChg>
        <pc:picChg chg="del">
          <ac:chgData name="Jarom Hanson" userId="f35b53b01726611c" providerId="LiveId" clId="{9F6C9CBF-C537-4A54-99F7-04834021B9DC}" dt="2023-08-28T00:23:56.177" v="410"/>
          <ac:picMkLst>
            <pc:docMk/>
            <pc:sldMk cId="0" sldId="258"/>
            <ac:picMk id="104" creationId="{91B28F63-CF00-448F-B141-FE33C33B1891}"/>
          </ac:picMkLst>
        </pc:picChg>
        <pc:picChg chg="del">
          <ac:chgData name="Jarom Hanson" userId="f35b53b01726611c" providerId="LiveId" clId="{9F6C9CBF-C537-4A54-99F7-04834021B9DC}" dt="2023-08-28T00:23:56.177" v="410"/>
          <ac:picMkLst>
            <pc:docMk/>
            <pc:sldMk cId="0" sldId="258"/>
            <ac:picMk id="106" creationId="{2AE609E2-8522-44E4-9077-980E5BCF3E14}"/>
          </ac:picMkLst>
        </pc:picChg>
        <pc:picChg chg="del">
          <ac:chgData name="Jarom Hanson" userId="f35b53b01726611c" providerId="LiveId" clId="{9F6C9CBF-C537-4A54-99F7-04834021B9DC}" dt="2023-08-28T00:23:56.177" v="410"/>
          <ac:picMkLst>
            <pc:docMk/>
            <pc:sldMk cId="0" sldId="258"/>
            <ac:picMk id="110" creationId="{8949AD42-25FD-4C3D-9EEE-B7FEC5809988}"/>
          </ac:picMkLst>
        </pc:picChg>
        <pc:picChg chg="del">
          <ac:chgData name="Jarom Hanson" userId="f35b53b01726611c" providerId="LiveId" clId="{9F6C9CBF-C537-4A54-99F7-04834021B9DC}" dt="2023-08-28T00:23:56.177" v="410"/>
          <ac:picMkLst>
            <pc:docMk/>
            <pc:sldMk cId="0" sldId="258"/>
            <ac:picMk id="112" creationId="{6AC7D913-60B7-4603-881B-831DA5D3A940}"/>
          </ac:picMkLst>
        </pc:picChg>
        <pc:picChg chg="add del">
          <ac:chgData name="Jarom Hanson" userId="f35b53b01726611c" providerId="LiveId" clId="{9F6C9CBF-C537-4A54-99F7-04834021B9DC}" dt="2023-08-28T00:25:14.264" v="414" actId="26606"/>
          <ac:picMkLst>
            <pc:docMk/>
            <pc:sldMk cId="0" sldId="258"/>
            <ac:picMk id="183" creationId="{91B28F63-CF00-448F-B141-FE33C33B1891}"/>
          </ac:picMkLst>
        </pc:picChg>
        <pc:picChg chg="add del">
          <ac:chgData name="Jarom Hanson" userId="f35b53b01726611c" providerId="LiveId" clId="{9F6C9CBF-C537-4A54-99F7-04834021B9DC}" dt="2023-08-28T00:25:14.264" v="414" actId="26606"/>
          <ac:picMkLst>
            <pc:docMk/>
            <pc:sldMk cId="0" sldId="258"/>
            <ac:picMk id="185" creationId="{2AE609E2-8522-44E4-9077-980E5BCF3E14}"/>
          </ac:picMkLst>
        </pc:picChg>
        <pc:picChg chg="add del">
          <ac:chgData name="Jarom Hanson" userId="f35b53b01726611c" providerId="LiveId" clId="{9F6C9CBF-C537-4A54-99F7-04834021B9DC}" dt="2023-08-28T00:25:14.264" v="414" actId="26606"/>
          <ac:picMkLst>
            <pc:docMk/>
            <pc:sldMk cId="0" sldId="258"/>
            <ac:picMk id="189" creationId="{8949AD42-25FD-4C3D-9EEE-B7FEC5809988}"/>
          </ac:picMkLst>
        </pc:picChg>
        <pc:picChg chg="add del">
          <ac:chgData name="Jarom Hanson" userId="f35b53b01726611c" providerId="LiveId" clId="{9F6C9CBF-C537-4A54-99F7-04834021B9DC}" dt="2023-08-28T00:25:14.264" v="414" actId="26606"/>
          <ac:picMkLst>
            <pc:docMk/>
            <pc:sldMk cId="0" sldId="258"/>
            <ac:picMk id="191" creationId="{6AC7D913-60B7-4603-881B-831DA5D3A940}"/>
          </ac:picMkLst>
        </pc:picChg>
        <pc:picChg chg="add del">
          <ac:chgData name="Jarom Hanson" userId="f35b53b01726611c" providerId="LiveId" clId="{9F6C9CBF-C537-4A54-99F7-04834021B9DC}" dt="2023-08-28T00:25:19.811" v="416" actId="26606"/>
          <ac:picMkLst>
            <pc:docMk/>
            <pc:sldMk cId="0" sldId="258"/>
            <ac:picMk id="204" creationId="{91B28F63-CF00-448F-B141-FE33C33B1891}"/>
          </ac:picMkLst>
        </pc:picChg>
        <pc:picChg chg="add del">
          <ac:chgData name="Jarom Hanson" userId="f35b53b01726611c" providerId="LiveId" clId="{9F6C9CBF-C537-4A54-99F7-04834021B9DC}" dt="2023-08-28T00:25:19.811" v="416" actId="26606"/>
          <ac:picMkLst>
            <pc:docMk/>
            <pc:sldMk cId="0" sldId="258"/>
            <ac:picMk id="205" creationId="{2AE609E2-8522-44E4-9077-980E5BCF3E14}"/>
          </ac:picMkLst>
        </pc:picChg>
        <pc:picChg chg="add del">
          <ac:chgData name="Jarom Hanson" userId="f35b53b01726611c" providerId="LiveId" clId="{9F6C9CBF-C537-4A54-99F7-04834021B9DC}" dt="2023-08-28T00:25:19.811" v="416" actId="26606"/>
          <ac:picMkLst>
            <pc:docMk/>
            <pc:sldMk cId="0" sldId="258"/>
            <ac:picMk id="207" creationId="{8949AD42-25FD-4C3D-9EEE-B7FEC5809988}"/>
          </ac:picMkLst>
        </pc:picChg>
        <pc:picChg chg="add del">
          <ac:chgData name="Jarom Hanson" userId="f35b53b01726611c" providerId="LiveId" clId="{9F6C9CBF-C537-4A54-99F7-04834021B9DC}" dt="2023-08-28T00:25:19.811" v="416" actId="26606"/>
          <ac:picMkLst>
            <pc:docMk/>
            <pc:sldMk cId="0" sldId="258"/>
            <ac:picMk id="208" creationId="{6AC7D913-60B7-4603-881B-831DA5D3A940}"/>
          </ac:picMkLst>
        </pc:picChg>
        <pc:picChg chg="add del">
          <ac:chgData name="Jarom Hanson" userId="f35b53b01726611c" providerId="LiveId" clId="{9F6C9CBF-C537-4A54-99F7-04834021B9DC}" dt="2023-08-28T00:25:19.811" v="416" actId="26606"/>
          <ac:picMkLst>
            <pc:docMk/>
            <pc:sldMk cId="0" sldId="258"/>
            <ac:picMk id="213" creationId="{3BC6EBB2-9BDC-4075-BA6B-43A9FBF9C86C}"/>
          </ac:picMkLst>
        </pc:picChg>
        <pc:picChg chg="add del">
          <ac:chgData name="Jarom Hanson" userId="f35b53b01726611c" providerId="LiveId" clId="{9F6C9CBF-C537-4A54-99F7-04834021B9DC}" dt="2023-08-28T00:25:35.467" v="418" actId="26606"/>
          <ac:picMkLst>
            <pc:docMk/>
            <pc:sldMk cId="0" sldId="258"/>
            <ac:picMk id="215" creationId="{91B28F63-CF00-448F-B141-FE33C33B1891}"/>
          </ac:picMkLst>
        </pc:picChg>
        <pc:picChg chg="add del">
          <ac:chgData name="Jarom Hanson" userId="f35b53b01726611c" providerId="LiveId" clId="{9F6C9CBF-C537-4A54-99F7-04834021B9DC}" dt="2023-08-28T00:25:35.467" v="418" actId="26606"/>
          <ac:picMkLst>
            <pc:docMk/>
            <pc:sldMk cId="0" sldId="258"/>
            <ac:picMk id="216" creationId="{2AE609E2-8522-44E4-9077-980E5BCF3E14}"/>
          </ac:picMkLst>
        </pc:picChg>
        <pc:picChg chg="add del">
          <ac:chgData name="Jarom Hanson" userId="f35b53b01726611c" providerId="LiveId" clId="{9F6C9CBF-C537-4A54-99F7-04834021B9DC}" dt="2023-08-28T00:25:35.467" v="418" actId="26606"/>
          <ac:picMkLst>
            <pc:docMk/>
            <pc:sldMk cId="0" sldId="258"/>
            <ac:picMk id="218" creationId="{8949AD42-25FD-4C3D-9EEE-B7FEC5809988}"/>
          </ac:picMkLst>
        </pc:picChg>
        <pc:picChg chg="add del">
          <ac:chgData name="Jarom Hanson" userId="f35b53b01726611c" providerId="LiveId" clId="{9F6C9CBF-C537-4A54-99F7-04834021B9DC}" dt="2023-08-28T00:25:35.467" v="418" actId="26606"/>
          <ac:picMkLst>
            <pc:docMk/>
            <pc:sldMk cId="0" sldId="258"/>
            <ac:picMk id="219" creationId="{6AC7D913-60B7-4603-881B-831DA5D3A940}"/>
          </ac:picMkLst>
        </pc:picChg>
        <pc:picChg chg="add">
          <ac:chgData name="Jarom Hanson" userId="f35b53b01726611c" providerId="LiveId" clId="{9F6C9CBF-C537-4A54-99F7-04834021B9DC}" dt="2023-08-28T00:25:35.562" v="419" actId="26606"/>
          <ac:picMkLst>
            <pc:docMk/>
            <pc:sldMk cId="0" sldId="258"/>
            <ac:picMk id="226" creationId="{91B28F63-CF00-448F-B141-FE33C33B1891}"/>
          </ac:picMkLst>
        </pc:picChg>
        <pc:picChg chg="add">
          <ac:chgData name="Jarom Hanson" userId="f35b53b01726611c" providerId="LiveId" clId="{9F6C9CBF-C537-4A54-99F7-04834021B9DC}" dt="2023-08-28T00:25:35.562" v="419" actId="26606"/>
          <ac:picMkLst>
            <pc:docMk/>
            <pc:sldMk cId="0" sldId="258"/>
            <ac:picMk id="227" creationId="{2AE609E2-8522-44E4-9077-980E5BCF3E14}"/>
          </ac:picMkLst>
        </pc:picChg>
        <pc:picChg chg="add">
          <ac:chgData name="Jarom Hanson" userId="f35b53b01726611c" providerId="LiveId" clId="{9F6C9CBF-C537-4A54-99F7-04834021B9DC}" dt="2023-08-28T00:25:35.562" v="419" actId="26606"/>
          <ac:picMkLst>
            <pc:docMk/>
            <pc:sldMk cId="0" sldId="258"/>
            <ac:picMk id="229" creationId="{8949AD42-25FD-4C3D-9EEE-B7FEC5809988}"/>
          </ac:picMkLst>
        </pc:picChg>
        <pc:picChg chg="add">
          <ac:chgData name="Jarom Hanson" userId="f35b53b01726611c" providerId="LiveId" clId="{9F6C9CBF-C537-4A54-99F7-04834021B9DC}" dt="2023-08-28T00:25:35.562" v="419" actId="26606"/>
          <ac:picMkLst>
            <pc:docMk/>
            <pc:sldMk cId="0" sldId="258"/>
            <ac:picMk id="230" creationId="{6AC7D913-60B7-4603-881B-831DA5D3A940}"/>
          </ac:picMkLst>
        </pc:picChg>
        <pc:cxnChg chg="add del">
          <ac:chgData name="Jarom Hanson" userId="f35b53b01726611c" providerId="LiveId" clId="{9F6C9CBF-C537-4A54-99F7-04834021B9DC}" dt="2023-08-28T00:25:19.811" v="416" actId="26606"/>
          <ac:cxnSpMkLst>
            <pc:docMk/>
            <pc:sldMk cId="0" sldId="258"/>
            <ac:cxnSpMk id="212" creationId="{6B9695BD-ECF6-49CA-8877-8C493193C65D}"/>
          </ac:cxnSpMkLst>
        </pc:cxnChg>
      </pc:sldChg>
      <pc:sldChg chg="modSp mod">
        <pc:chgData name="Jarom Hanson" userId="f35b53b01726611c" providerId="LiveId" clId="{9F6C9CBF-C537-4A54-99F7-04834021B9DC}" dt="2023-08-28T00:28:17.652" v="461" actId="5793"/>
        <pc:sldMkLst>
          <pc:docMk/>
          <pc:sldMk cId="0" sldId="260"/>
        </pc:sldMkLst>
        <pc:spChg chg="mod">
          <ac:chgData name="Jarom Hanson" userId="f35b53b01726611c" providerId="LiveId" clId="{9F6C9CBF-C537-4A54-99F7-04834021B9DC}" dt="2023-08-28T00:24:19.949" v="411"/>
          <ac:spMkLst>
            <pc:docMk/>
            <pc:sldMk cId="0" sldId="260"/>
            <ac:spMk id="111" creationId="{00000000-0000-0000-0000-000000000000}"/>
          </ac:spMkLst>
        </pc:spChg>
        <pc:spChg chg="mod">
          <ac:chgData name="Jarom Hanson" userId="f35b53b01726611c" providerId="LiveId" clId="{9F6C9CBF-C537-4A54-99F7-04834021B9DC}" dt="2023-08-28T00:28:17.652" v="461" actId="5793"/>
          <ac:spMkLst>
            <pc:docMk/>
            <pc:sldMk cId="0" sldId="260"/>
            <ac:spMk id="112" creationId="{00000000-0000-0000-0000-000000000000}"/>
          </ac:spMkLst>
        </pc:spChg>
        <pc:spChg chg="mod">
          <ac:chgData name="Jarom Hanson" userId="f35b53b01726611c" providerId="LiveId" clId="{9F6C9CBF-C537-4A54-99F7-04834021B9DC}" dt="2023-08-28T00:20:47.157" v="365" actId="1076"/>
          <ac:spMkLst>
            <pc:docMk/>
            <pc:sldMk cId="0" sldId="260"/>
            <ac:spMk id="113" creationId="{00000000-0000-0000-0000-000000000000}"/>
          </ac:spMkLst>
        </pc:spChg>
      </pc:sldChg>
      <pc:sldChg chg="modSp">
        <pc:chgData name="Jarom Hanson" userId="f35b53b01726611c" providerId="LiveId" clId="{9F6C9CBF-C537-4A54-99F7-04834021B9DC}" dt="2023-08-28T00:24:19.949" v="411"/>
        <pc:sldMkLst>
          <pc:docMk/>
          <pc:sldMk cId="0" sldId="261"/>
        </pc:sldMkLst>
        <pc:spChg chg="mod">
          <ac:chgData name="Jarom Hanson" userId="f35b53b01726611c" providerId="LiveId" clId="{9F6C9CBF-C537-4A54-99F7-04834021B9DC}" dt="2023-08-28T00:24:19.949" v="411"/>
          <ac:spMkLst>
            <pc:docMk/>
            <pc:sldMk cId="0" sldId="261"/>
            <ac:spMk id="148" creationId="{00000000-0000-0000-0000-000000000000}"/>
          </ac:spMkLst>
        </pc:spChg>
      </pc:sldChg>
      <pc:sldChg chg="modSp mod">
        <pc:chgData name="Jarom Hanson" userId="f35b53b01726611c" providerId="LiveId" clId="{9F6C9CBF-C537-4A54-99F7-04834021B9DC}" dt="2023-08-28T01:30:44.001" v="1141" actId="255"/>
        <pc:sldMkLst>
          <pc:docMk/>
          <pc:sldMk cId="0" sldId="262"/>
        </pc:sldMkLst>
        <pc:spChg chg="mod">
          <ac:chgData name="Jarom Hanson" userId="f35b53b01726611c" providerId="LiveId" clId="{9F6C9CBF-C537-4A54-99F7-04834021B9DC}" dt="2023-08-28T00:24:19.949" v="411"/>
          <ac:spMkLst>
            <pc:docMk/>
            <pc:sldMk cId="0" sldId="262"/>
            <ac:spMk id="153" creationId="{00000000-0000-0000-0000-000000000000}"/>
          </ac:spMkLst>
        </pc:spChg>
        <pc:spChg chg="mod">
          <ac:chgData name="Jarom Hanson" userId="f35b53b01726611c" providerId="LiveId" clId="{9F6C9CBF-C537-4A54-99F7-04834021B9DC}" dt="2023-08-28T01:08:55.858" v="826" actId="313"/>
          <ac:spMkLst>
            <pc:docMk/>
            <pc:sldMk cId="0" sldId="262"/>
            <ac:spMk id="154" creationId="{00000000-0000-0000-0000-000000000000}"/>
          </ac:spMkLst>
        </pc:spChg>
        <pc:spChg chg="mod">
          <ac:chgData name="Jarom Hanson" userId="f35b53b01726611c" providerId="LiveId" clId="{9F6C9CBF-C537-4A54-99F7-04834021B9DC}" dt="2023-08-28T01:30:44.001" v="1141" actId="255"/>
          <ac:spMkLst>
            <pc:docMk/>
            <pc:sldMk cId="0" sldId="262"/>
            <ac:spMk id="155" creationId="{00000000-0000-0000-0000-000000000000}"/>
          </ac:spMkLst>
        </pc:spChg>
      </pc:sldChg>
      <pc:sldChg chg="addSp delSp modSp mod setBg setClrOvrMap delDesignElem">
        <pc:chgData name="Jarom Hanson" userId="f35b53b01726611c" providerId="LiveId" clId="{9F6C9CBF-C537-4A54-99F7-04834021B9DC}" dt="2023-08-28T01:45:11.655" v="1293" actId="207"/>
        <pc:sldMkLst>
          <pc:docMk/>
          <pc:sldMk cId="0" sldId="263"/>
        </pc:sldMkLst>
        <pc:spChg chg="mod">
          <ac:chgData name="Jarom Hanson" userId="f35b53b01726611c" providerId="LiveId" clId="{9F6C9CBF-C537-4A54-99F7-04834021B9DC}" dt="2023-08-28T00:29:30.080" v="462" actId="26606"/>
          <ac:spMkLst>
            <pc:docMk/>
            <pc:sldMk cId="0" sldId="263"/>
            <ac:spMk id="160" creationId="{00000000-0000-0000-0000-000000000000}"/>
          </ac:spMkLst>
        </pc:spChg>
        <pc:spChg chg="mod">
          <ac:chgData name="Jarom Hanson" userId="f35b53b01726611c" providerId="LiveId" clId="{9F6C9CBF-C537-4A54-99F7-04834021B9DC}" dt="2023-08-28T00:34:09.117" v="507" actId="313"/>
          <ac:spMkLst>
            <pc:docMk/>
            <pc:sldMk cId="0" sldId="263"/>
            <ac:spMk id="162" creationId="{00000000-0000-0000-0000-000000000000}"/>
          </ac:spMkLst>
        </pc:spChg>
        <pc:spChg chg="del">
          <ac:chgData name="Jarom Hanson" userId="f35b53b01726611c" providerId="LiveId" clId="{9F6C9CBF-C537-4A54-99F7-04834021B9DC}" dt="2023-08-28T00:23:56.177" v="410"/>
          <ac:spMkLst>
            <pc:docMk/>
            <pc:sldMk cId="0" sldId="263"/>
            <ac:spMk id="180" creationId="{ABE6F9A3-300E-47F5-B41C-C8C5E758DE7C}"/>
          </ac:spMkLst>
        </pc:spChg>
        <pc:spChg chg="del">
          <ac:chgData name="Jarom Hanson" userId="f35b53b01726611c" providerId="LiveId" clId="{9F6C9CBF-C537-4A54-99F7-04834021B9DC}" dt="2023-08-28T00:23:56.177" v="410"/>
          <ac:spMkLst>
            <pc:docMk/>
            <pc:sldMk cId="0" sldId="263"/>
            <ac:spMk id="182" creationId="{61B4701B-39FE-43B8-86AA-D6B8789C2207}"/>
          </ac:spMkLst>
        </pc:spChg>
        <pc:spChg chg="del">
          <ac:chgData name="Jarom Hanson" userId="f35b53b01726611c" providerId="LiveId" clId="{9F6C9CBF-C537-4A54-99F7-04834021B9DC}" dt="2023-08-28T00:23:56.177" v="410"/>
          <ac:spMkLst>
            <pc:docMk/>
            <pc:sldMk cId="0" sldId="263"/>
            <ac:spMk id="184" creationId="{E9A7EF13-49FA-4355-971A-34B065F35022}"/>
          </ac:spMkLst>
        </pc:spChg>
        <pc:spChg chg="del">
          <ac:chgData name="Jarom Hanson" userId="f35b53b01726611c" providerId="LiveId" clId="{9F6C9CBF-C537-4A54-99F7-04834021B9DC}" dt="2023-08-28T00:23:56.177" v="410"/>
          <ac:spMkLst>
            <pc:docMk/>
            <pc:sldMk cId="0" sldId="263"/>
            <ac:spMk id="185" creationId="{C393B4A7-6ABF-423D-A762-3CDB4897A833}"/>
          </ac:spMkLst>
        </pc:spChg>
        <pc:spChg chg="del">
          <ac:chgData name="Jarom Hanson" userId="f35b53b01726611c" providerId="LiveId" clId="{9F6C9CBF-C537-4A54-99F7-04834021B9DC}" dt="2023-08-28T00:23:56.177" v="410"/>
          <ac:spMkLst>
            <pc:docMk/>
            <pc:sldMk cId="0" sldId="263"/>
            <ac:spMk id="186" creationId="{92CF3C3E-0F7B-4F0C-8EBD-BDD38E9C66F5}"/>
          </ac:spMkLst>
        </pc:spChg>
        <pc:spChg chg="del">
          <ac:chgData name="Jarom Hanson" userId="f35b53b01726611c" providerId="LiveId" clId="{9F6C9CBF-C537-4A54-99F7-04834021B9DC}" dt="2023-08-28T00:23:56.177" v="410"/>
          <ac:spMkLst>
            <pc:docMk/>
            <pc:sldMk cId="0" sldId="263"/>
            <ac:spMk id="189" creationId="{01AD250C-F2EA-449F-9B14-DF5BB674C500}"/>
          </ac:spMkLst>
        </pc:spChg>
        <pc:spChg chg="add">
          <ac:chgData name="Jarom Hanson" userId="f35b53b01726611c" providerId="LiveId" clId="{9F6C9CBF-C537-4A54-99F7-04834021B9DC}" dt="2023-08-28T00:29:30.080" v="462" actId="26606"/>
          <ac:spMkLst>
            <pc:docMk/>
            <pc:sldMk cId="0" sldId="263"/>
            <ac:spMk id="199" creationId="{AEBE9F1A-B38D-446E-83AE-14B17CE77FF2}"/>
          </ac:spMkLst>
        </pc:spChg>
        <pc:spChg chg="add">
          <ac:chgData name="Jarom Hanson" userId="f35b53b01726611c" providerId="LiveId" clId="{9F6C9CBF-C537-4A54-99F7-04834021B9DC}" dt="2023-08-28T00:29:30.080" v="462" actId="26606"/>
          <ac:spMkLst>
            <pc:docMk/>
            <pc:sldMk cId="0" sldId="263"/>
            <ac:spMk id="205" creationId="{5E3EB826-A471-488F-9E8A-D65528A3C0CA}"/>
          </ac:spMkLst>
        </pc:spChg>
        <pc:spChg chg="add">
          <ac:chgData name="Jarom Hanson" userId="f35b53b01726611c" providerId="LiveId" clId="{9F6C9CBF-C537-4A54-99F7-04834021B9DC}" dt="2023-08-28T00:29:30.080" v="462" actId="26606"/>
          <ac:spMkLst>
            <pc:docMk/>
            <pc:sldMk cId="0" sldId="263"/>
            <ac:spMk id="207" creationId="{4309F268-A45B-4517-B03F-2774BAEFFBA6}"/>
          </ac:spMkLst>
        </pc:spChg>
        <pc:graphicFrameChg chg="mod modGraphic">
          <ac:chgData name="Jarom Hanson" userId="f35b53b01726611c" providerId="LiveId" clId="{9F6C9CBF-C537-4A54-99F7-04834021B9DC}" dt="2023-08-28T01:45:11.655" v="1293" actId="207"/>
          <ac:graphicFrameMkLst>
            <pc:docMk/>
            <pc:sldMk cId="0" sldId="263"/>
            <ac:graphicFrameMk id="190" creationId="{C8FD8000-6368-9470-F103-D029FF527D05}"/>
          </ac:graphicFrameMkLst>
        </pc:graphicFrameChg>
        <pc:picChg chg="del">
          <ac:chgData name="Jarom Hanson" userId="f35b53b01726611c" providerId="LiveId" clId="{9F6C9CBF-C537-4A54-99F7-04834021B9DC}" dt="2023-08-28T00:23:56.177" v="410"/>
          <ac:picMkLst>
            <pc:docMk/>
            <pc:sldMk cId="0" sldId="263"/>
            <ac:picMk id="181" creationId="{F1B8F9CB-890B-4CB8-B503-188A763E2FC1}"/>
          </ac:picMkLst>
        </pc:picChg>
        <pc:picChg chg="del">
          <ac:chgData name="Jarom Hanson" userId="f35b53b01726611c" providerId="LiveId" clId="{9F6C9CBF-C537-4A54-99F7-04834021B9DC}" dt="2023-08-28T00:23:56.177" v="410"/>
          <ac:picMkLst>
            <pc:docMk/>
            <pc:sldMk cId="0" sldId="263"/>
            <ac:picMk id="183" creationId="{AA632AB4-3837-4FD0-8B62-0A18B573F46D}"/>
          </ac:picMkLst>
        </pc:picChg>
        <pc:picChg chg="del">
          <ac:chgData name="Jarom Hanson" userId="f35b53b01726611c" providerId="LiveId" clId="{9F6C9CBF-C537-4A54-99F7-04834021B9DC}" dt="2023-08-28T00:23:56.177" v="410"/>
          <ac:picMkLst>
            <pc:docMk/>
            <pc:sldMk cId="0" sldId="263"/>
            <ac:picMk id="187" creationId="{9CD2319A-6FA9-4EFB-9EDF-7304467425E8}"/>
          </ac:picMkLst>
        </pc:picChg>
        <pc:picChg chg="del">
          <ac:chgData name="Jarom Hanson" userId="f35b53b01726611c" providerId="LiveId" clId="{9F6C9CBF-C537-4A54-99F7-04834021B9DC}" dt="2023-08-28T00:23:56.177" v="410"/>
          <ac:picMkLst>
            <pc:docMk/>
            <pc:sldMk cId="0" sldId="263"/>
            <ac:picMk id="188" creationId="{D1692A93-3514-4486-8B67-CCA4E0259BCB}"/>
          </ac:picMkLst>
        </pc:picChg>
        <pc:picChg chg="add">
          <ac:chgData name="Jarom Hanson" userId="f35b53b01726611c" providerId="LiveId" clId="{9F6C9CBF-C537-4A54-99F7-04834021B9DC}" dt="2023-08-28T00:29:30.080" v="462" actId="26606"/>
          <ac:picMkLst>
            <pc:docMk/>
            <pc:sldMk cId="0" sldId="263"/>
            <ac:picMk id="195" creationId="{C9ECDD5C-152A-4CC7-8333-0F367B3A62EA}"/>
          </ac:picMkLst>
        </pc:picChg>
        <pc:picChg chg="add">
          <ac:chgData name="Jarom Hanson" userId="f35b53b01726611c" providerId="LiveId" clId="{9F6C9CBF-C537-4A54-99F7-04834021B9DC}" dt="2023-08-28T00:29:30.080" v="462" actId="26606"/>
          <ac:picMkLst>
            <pc:docMk/>
            <pc:sldMk cId="0" sldId="263"/>
            <ac:picMk id="197" creationId="{7F5C92A3-369B-43F3-BDCE-E560B1B0EC89}"/>
          </ac:picMkLst>
        </pc:picChg>
        <pc:picChg chg="add">
          <ac:chgData name="Jarom Hanson" userId="f35b53b01726611c" providerId="LiveId" clId="{9F6C9CBF-C537-4A54-99F7-04834021B9DC}" dt="2023-08-28T00:29:30.080" v="462" actId="26606"/>
          <ac:picMkLst>
            <pc:docMk/>
            <pc:sldMk cId="0" sldId="263"/>
            <ac:picMk id="201" creationId="{915B5014-A7EC-4BA6-9C83-8840CF81DB28}"/>
          </ac:picMkLst>
        </pc:picChg>
        <pc:picChg chg="add">
          <ac:chgData name="Jarom Hanson" userId="f35b53b01726611c" providerId="LiveId" clId="{9F6C9CBF-C537-4A54-99F7-04834021B9DC}" dt="2023-08-28T00:29:30.080" v="462" actId="26606"/>
          <ac:picMkLst>
            <pc:docMk/>
            <pc:sldMk cId="0" sldId="263"/>
            <ac:picMk id="203" creationId="{022C43AB-86D7-420D-8AD7-DC0A15FDD0AF}"/>
          </ac:picMkLst>
        </pc:picChg>
      </pc:sldChg>
      <pc:sldChg chg="addSp modSp mod setBg setClrOvrMap">
        <pc:chgData name="Jarom Hanson" userId="f35b53b01726611c" providerId="LiveId" clId="{9F6C9CBF-C537-4A54-99F7-04834021B9DC}" dt="2023-08-28T01:33:56.445" v="1181" actId="20577"/>
        <pc:sldMkLst>
          <pc:docMk/>
          <pc:sldMk cId="0" sldId="264"/>
        </pc:sldMkLst>
        <pc:spChg chg="mod">
          <ac:chgData name="Jarom Hanson" userId="f35b53b01726611c" providerId="LiveId" clId="{9F6C9CBF-C537-4A54-99F7-04834021B9DC}" dt="2023-08-28T00:40:49.596" v="572" actId="313"/>
          <ac:spMkLst>
            <pc:docMk/>
            <pc:sldMk cId="0" sldId="264"/>
            <ac:spMk id="167" creationId="{00000000-0000-0000-0000-000000000000}"/>
          </ac:spMkLst>
        </pc:spChg>
        <pc:spChg chg="mod">
          <ac:chgData name="Jarom Hanson" userId="f35b53b01726611c" providerId="LiveId" clId="{9F6C9CBF-C537-4A54-99F7-04834021B9DC}" dt="2023-08-28T01:33:56.445" v="1181" actId="20577"/>
          <ac:spMkLst>
            <pc:docMk/>
            <pc:sldMk cId="0" sldId="264"/>
            <ac:spMk id="168" creationId="{00000000-0000-0000-0000-000000000000}"/>
          </ac:spMkLst>
        </pc:spChg>
        <pc:spChg chg="mod">
          <ac:chgData name="Jarom Hanson" userId="f35b53b01726611c" providerId="LiveId" clId="{9F6C9CBF-C537-4A54-99F7-04834021B9DC}" dt="2023-08-28T00:40:34.128" v="568" actId="26606"/>
          <ac:spMkLst>
            <pc:docMk/>
            <pc:sldMk cId="0" sldId="264"/>
            <ac:spMk id="169" creationId="{00000000-0000-0000-0000-000000000000}"/>
          </ac:spMkLst>
        </pc:spChg>
        <pc:spChg chg="add">
          <ac:chgData name="Jarom Hanson" userId="f35b53b01726611c" providerId="LiveId" clId="{9F6C9CBF-C537-4A54-99F7-04834021B9DC}" dt="2023-08-28T00:40:34.128" v="568" actId="26606"/>
          <ac:spMkLst>
            <pc:docMk/>
            <pc:sldMk cId="0" sldId="264"/>
            <ac:spMk id="178" creationId="{4FA533C5-33E3-4611-AF9F-72811D8B26A6}"/>
          </ac:spMkLst>
        </pc:spChg>
        <pc:spChg chg="add">
          <ac:chgData name="Jarom Hanson" userId="f35b53b01726611c" providerId="LiveId" clId="{9F6C9CBF-C537-4A54-99F7-04834021B9DC}" dt="2023-08-28T00:40:34.128" v="568" actId="26606"/>
          <ac:spMkLst>
            <pc:docMk/>
            <pc:sldMk cId="0" sldId="264"/>
            <ac:spMk id="184" creationId="{87F0FDC4-AD8C-47D9-9131-623C98ADB0AE}"/>
          </ac:spMkLst>
        </pc:spChg>
        <pc:spChg chg="add">
          <ac:chgData name="Jarom Hanson" userId="f35b53b01726611c" providerId="LiveId" clId="{9F6C9CBF-C537-4A54-99F7-04834021B9DC}" dt="2023-08-28T00:40:34.128" v="568" actId="26606"/>
          <ac:spMkLst>
            <pc:docMk/>
            <pc:sldMk cId="0" sldId="264"/>
            <ac:spMk id="186" creationId="{052BEFF1-896C-45B1-B02C-96A6A1BC389A}"/>
          </ac:spMkLst>
        </pc:spChg>
        <pc:spChg chg="add">
          <ac:chgData name="Jarom Hanson" userId="f35b53b01726611c" providerId="LiveId" clId="{9F6C9CBF-C537-4A54-99F7-04834021B9DC}" dt="2023-08-28T00:40:34.128" v="568" actId="26606"/>
          <ac:spMkLst>
            <pc:docMk/>
            <pc:sldMk cId="0" sldId="264"/>
            <ac:spMk id="188" creationId="{BB237A14-61B1-4C00-A670-5D8D68A8668E}"/>
          </ac:spMkLst>
        </pc:spChg>
        <pc:spChg chg="add">
          <ac:chgData name="Jarom Hanson" userId="f35b53b01726611c" providerId="LiveId" clId="{9F6C9CBF-C537-4A54-99F7-04834021B9DC}" dt="2023-08-28T00:40:34.128" v="568" actId="26606"/>
          <ac:spMkLst>
            <pc:docMk/>
            <pc:sldMk cId="0" sldId="264"/>
            <ac:spMk id="190" creationId="{8598F259-6F54-47A3-8D13-1603D786A328}"/>
          </ac:spMkLst>
        </pc:spChg>
        <pc:spChg chg="add">
          <ac:chgData name="Jarom Hanson" userId="f35b53b01726611c" providerId="LiveId" clId="{9F6C9CBF-C537-4A54-99F7-04834021B9DC}" dt="2023-08-28T00:40:34.128" v="568" actId="26606"/>
          <ac:spMkLst>
            <pc:docMk/>
            <pc:sldMk cId="0" sldId="264"/>
            <ac:spMk id="192" creationId="{0BA768A8-4FED-4ED8-9E46-6BE72188ECD2}"/>
          </ac:spMkLst>
        </pc:spChg>
        <pc:picChg chg="add">
          <ac:chgData name="Jarom Hanson" userId="f35b53b01726611c" providerId="LiveId" clId="{9F6C9CBF-C537-4A54-99F7-04834021B9DC}" dt="2023-08-28T00:40:34.128" v="568" actId="26606"/>
          <ac:picMkLst>
            <pc:docMk/>
            <pc:sldMk cId="0" sldId="264"/>
            <ac:picMk id="174" creationId="{91B28F63-CF00-448F-B141-FE33C33B1891}"/>
          </ac:picMkLst>
        </pc:picChg>
        <pc:picChg chg="add">
          <ac:chgData name="Jarom Hanson" userId="f35b53b01726611c" providerId="LiveId" clId="{9F6C9CBF-C537-4A54-99F7-04834021B9DC}" dt="2023-08-28T00:40:34.128" v="568" actId="26606"/>
          <ac:picMkLst>
            <pc:docMk/>
            <pc:sldMk cId="0" sldId="264"/>
            <ac:picMk id="176" creationId="{2AE609E2-8522-44E4-9077-980E5BCF3E14}"/>
          </ac:picMkLst>
        </pc:picChg>
        <pc:picChg chg="add">
          <ac:chgData name="Jarom Hanson" userId="f35b53b01726611c" providerId="LiveId" clId="{9F6C9CBF-C537-4A54-99F7-04834021B9DC}" dt="2023-08-28T00:40:34.128" v="568" actId="26606"/>
          <ac:picMkLst>
            <pc:docMk/>
            <pc:sldMk cId="0" sldId="264"/>
            <ac:picMk id="180" creationId="{8949AD42-25FD-4C3D-9EEE-B7FEC5809988}"/>
          </ac:picMkLst>
        </pc:picChg>
        <pc:picChg chg="add">
          <ac:chgData name="Jarom Hanson" userId="f35b53b01726611c" providerId="LiveId" clId="{9F6C9CBF-C537-4A54-99F7-04834021B9DC}" dt="2023-08-28T00:40:34.128" v="568" actId="26606"/>
          <ac:picMkLst>
            <pc:docMk/>
            <pc:sldMk cId="0" sldId="264"/>
            <ac:picMk id="182" creationId="{6AC7D913-60B7-4603-881B-831DA5D3A940}"/>
          </ac:picMkLst>
        </pc:picChg>
      </pc:sldChg>
      <pc:sldChg chg="modSp mod">
        <pc:chgData name="Jarom Hanson" userId="f35b53b01726611c" providerId="LiveId" clId="{9F6C9CBF-C537-4A54-99F7-04834021B9DC}" dt="2023-08-28T00:53:58.336" v="793" actId="20577"/>
        <pc:sldMkLst>
          <pc:docMk/>
          <pc:sldMk cId="0" sldId="265"/>
        </pc:sldMkLst>
        <pc:spChg chg="mod">
          <ac:chgData name="Jarom Hanson" userId="f35b53b01726611c" providerId="LiveId" clId="{9F6C9CBF-C537-4A54-99F7-04834021B9DC}" dt="2023-08-28T00:24:19.949" v="411"/>
          <ac:spMkLst>
            <pc:docMk/>
            <pc:sldMk cId="0" sldId="265"/>
            <ac:spMk id="174" creationId="{00000000-0000-0000-0000-000000000000}"/>
          </ac:spMkLst>
        </pc:spChg>
        <pc:spChg chg="mod">
          <ac:chgData name="Jarom Hanson" userId="f35b53b01726611c" providerId="LiveId" clId="{9F6C9CBF-C537-4A54-99F7-04834021B9DC}" dt="2023-08-28T00:53:58.336" v="793" actId="20577"/>
          <ac:spMkLst>
            <pc:docMk/>
            <pc:sldMk cId="0" sldId="265"/>
            <ac:spMk id="175" creationId="{00000000-0000-0000-0000-000000000000}"/>
          </ac:spMkLst>
        </pc:spChg>
      </pc:sldChg>
      <pc:sldChg chg="modSp del">
        <pc:chgData name="Jarom Hanson" userId="f35b53b01726611c" providerId="LiveId" clId="{9F6C9CBF-C537-4A54-99F7-04834021B9DC}" dt="2023-08-28T01:41:53.777" v="1287" actId="2696"/>
        <pc:sldMkLst>
          <pc:docMk/>
          <pc:sldMk cId="0" sldId="266"/>
        </pc:sldMkLst>
        <pc:spChg chg="mod">
          <ac:chgData name="Jarom Hanson" userId="f35b53b01726611c" providerId="LiveId" clId="{9F6C9CBF-C537-4A54-99F7-04834021B9DC}" dt="2023-08-28T00:24:19.949" v="411"/>
          <ac:spMkLst>
            <pc:docMk/>
            <pc:sldMk cId="0" sldId="266"/>
            <ac:spMk id="180" creationId="{00000000-0000-0000-0000-000000000000}"/>
          </ac:spMkLst>
        </pc:spChg>
      </pc:sldChg>
      <pc:sldChg chg="modSp">
        <pc:chgData name="Jarom Hanson" userId="f35b53b01726611c" providerId="LiveId" clId="{9F6C9CBF-C537-4A54-99F7-04834021B9DC}" dt="2023-08-28T00:24:19.949" v="411"/>
        <pc:sldMkLst>
          <pc:docMk/>
          <pc:sldMk cId="0" sldId="267"/>
        </pc:sldMkLst>
        <pc:spChg chg="mod">
          <ac:chgData name="Jarom Hanson" userId="f35b53b01726611c" providerId="LiveId" clId="{9F6C9CBF-C537-4A54-99F7-04834021B9DC}" dt="2023-08-28T00:24:19.949" v="411"/>
          <ac:spMkLst>
            <pc:docMk/>
            <pc:sldMk cId="0" sldId="267"/>
            <ac:spMk id="186" creationId="{00000000-0000-0000-0000-000000000000}"/>
          </ac:spMkLst>
        </pc:spChg>
        <pc:spChg chg="mod">
          <ac:chgData name="Jarom Hanson" userId="f35b53b01726611c" providerId="LiveId" clId="{9F6C9CBF-C537-4A54-99F7-04834021B9DC}" dt="2023-08-28T00:24:19.949" v="411"/>
          <ac:spMkLst>
            <pc:docMk/>
            <pc:sldMk cId="0" sldId="267"/>
            <ac:spMk id="188" creationId="{00000000-0000-0000-0000-000000000000}"/>
          </ac:spMkLst>
        </pc:spChg>
      </pc:sldChg>
      <pc:sldChg chg="modSp del">
        <pc:chgData name="Jarom Hanson" userId="f35b53b01726611c" providerId="LiveId" clId="{9F6C9CBF-C537-4A54-99F7-04834021B9DC}" dt="2023-08-28T01:14:34.458" v="827" actId="2696"/>
        <pc:sldMkLst>
          <pc:docMk/>
          <pc:sldMk cId="0" sldId="268"/>
        </pc:sldMkLst>
        <pc:spChg chg="mod">
          <ac:chgData name="Jarom Hanson" userId="f35b53b01726611c" providerId="LiveId" clId="{9F6C9CBF-C537-4A54-99F7-04834021B9DC}" dt="2023-08-28T00:24:19.949" v="411"/>
          <ac:spMkLst>
            <pc:docMk/>
            <pc:sldMk cId="0" sldId="268"/>
            <ac:spMk id="193" creationId="{00000000-0000-0000-0000-000000000000}"/>
          </ac:spMkLst>
        </pc:spChg>
        <pc:spChg chg="mod">
          <ac:chgData name="Jarom Hanson" userId="f35b53b01726611c" providerId="LiveId" clId="{9F6C9CBF-C537-4A54-99F7-04834021B9DC}" dt="2023-08-28T00:24:19.949" v="411"/>
          <ac:spMkLst>
            <pc:docMk/>
            <pc:sldMk cId="0" sldId="268"/>
            <ac:spMk id="194" creationId="{00000000-0000-0000-0000-000000000000}"/>
          </ac:spMkLst>
        </pc:spChg>
        <pc:spChg chg="mod">
          <ac:chgData name="Jarom Hanson" userId="f35b53b01726611c" providerId="LiveId" clId="{9F6C9CBF-C537-4A54-99F7-04834021B9DC}" dt="2023-08-28T00:24:19.949" v="411"/>
          <ac:spMkLst>
            <pc:docMk/>
            <pc:sldMk cId="0" sldId="268"/>
            <ac:spMk id="195" creationId="{00000000-0000-0000-0000-000000000000}"/>
          </ac:spMkLst>
        </pc:spChg>
      </pc:sldChg>
      <pc:sldChg chg="addSp modSp mod setBg setClrOvrMap">
        <pc:chgData name="Jarom Hanson" userId="f35b53b01726611c" providerId="LiveId" clId="{9F6C9CBF-C537-4A54-99F7-04834021B9DC}" dt="2023-08-28T01:40:16.766" v="1286" actId="20577"/>
        <pc:sldMkLst>
          <pc:docMk/>
          <pc:sldMk cId="0" sldId="269"/>
        </pc:sldMkLst>
        <pc:spChg chg="mod">
          <ac:chgData name="Jarom Hanson" userId="f35b53b01726611c" providerId="LiveId" clId="{9F6C9CBF-C537-4A54-99F7-04834021B9DC}" dt="2023-08-28T01:19:36.410" v="980" actId="26606"/>
          <ac:spMkLst>
            <pc:docMk/>
            <pc:sldMk cId="0" sldId="269"/>
            <ac:spMk id="200" creationId="{00000000-0000-0000-0000-000000000000}"/>
          </ac:spMkLst>
        </pc:spChg>
        <pc:spChg chg="mod">
          <ac:chgData name="Jarom Hanson" userId="f35b53b01726611c" providerId="LiveId" clId="{9F6C9CBF-C537-4A54-99F7-04834021B9DC}" dt="2023-08-28T01:40:16.766" v="1286" actId="20577"/>
          <ac:spMkLst>
            <pc:docMk/>
            <pc:sldMk cId="0" sldId="269"/>
            <ac:spMk id="201" creationId="{00000000-0000-0000-0000-000000000000}"/>
          </ac:spMkLst>
        </pc:spChg>
        <pc:spChg chg="add">
          <ac:chgData name="Jarom Hanson" userId="f35b53b01726611c" providerId="LiveId" clId="{9F6C9CBF-C537-4A54-99F7-04834021B9DC}" dt="2023-08-28T01:19:36.410" v="980" actId="26606"/>
          <ac:spMkLst>
            <pc:docMk/>
            <pc:sldMk cId="0" sldId="269"/>
            <ac:spMk id="210" creationId="{4FA533C5-33E3-4611-AF9F-72811D8B26A6}"/>
          </ac:spMkLst>
        </pc:spChg>
        <pc:spChg chg="add">
          <ac:chgData name="Jarom Hanson" userId="f35b53b01726611c" providerId="LiveId" clId="{9F6C9CBF-C537-4A54-99F7-04834021B9DC}" dt="2023-08-28T01:19:36.410" v="980" actId="26606"/>
          <ac:spMkLst>
            <pc:docMk/>
            <pc:sldMk cId="0" sldId="269"/>
            <ac:spMk id="216" creationId="{87F0FDC4-AD8C-47D9-9131-623C98ADB0AE}"/>
          </ac:spMkLst>
        </pc:spChg>
        <pc:spChg chg="add">
          <ac:chgData name="Jarom Hanson" userId="f35b53b01726611c" providerId="LiveId" clId="{9F6C9CBF-C537-4A54-99F7-04834021B9DC}" dt="2023-08-28T01:19:36.410" v="980" actId="26606"/>
          <ac:spMkLst>
            <pc:docMk/>
            <pc:sldMk cId="0" sldId="269"/>
            <ac:spMk id="218" creationId="{052BEFF1-896C-45B1-B02C-96A6A1BC389A}"/>
          </ac:spMkLst>
        </pc:spChg>
        <pc:spChg chg="add">
          <ac:chgData name="Jarom Hanson" userId="f35b53b01726611c" providerId="LiveId" clId="{9F6C9CBF-C537-4A54-99F7-04834021B9DC}" dt="2023-08-28T01:19:36.410" v="980" actId="26606"/>
          <ac:spMkLst>
            <pc:docMk/>
            <pc:sldMk cId="0" sldId="269"/>
            <ac:spMk id="220" creationId="{BB237A14-61B1-4C00-A670-5D8D68A8668E}"/>
          </ac:spMkLst>
        </pc:spChg>
        <pc:spChg chg="add">
          <ac:chgData name="Jarom Hanson" userId="f35b53b01726611c" providerId="LiveId" clId="{9F6C9CBF-C537-4A54-99F7-04834021B9DC}" dt="2023-08-28T01:19:36.410" v="980" actId="26606"/>
          <ac:spMkLst>
            <pc:docMk/>
            <pc:sldMk cId="0" sldId="269"/>
            <ac:spMk id="222" creationId="{8598F259-6F54-47A3-8D13-1603D786A328}"/>
          </ac:spMkLst>
        </pc:spChg>
        <pc:spChg chg="add">
          <ac:chgData name="Jarom Hanson" userId="f35b53b01726611c" providerId="LiveId" clId="{9F6C9CBF-C537-4A54-99F7-04834021B9DC}" dt="2023-08-28T01:19:36.410" v="980" actId="26606"/>
          <ac:spMkLst>
            <pc:docMk/>
            <pc:sldMk cId="0" sldId="269"/>
            <ac:spMk id="224" creationId="{0BA768A8-4FED-4ED8-9E46-6BE72188ECD2}"/>
          </ac:spMkLst>
        </pc:spChg>
        <pc:picChg chg="add">
          <ac:chgData name="Jarom Hanson" userId="f35b53b01726611c" providerId="LiveId" clId="{9F6C9CBF-C537-4A54-99F7-04834021B9DC}" dt="2023-08-28T01:19:36.410" v="980" actId="26606"/>
          <ac:picMkLst>
            <pc:docMk/>
            <pc:sldMk cId="0" sldId="269"/>
            <ac:picMk id="206" creationId="{91B28F63-CF00-448F-B141-FE33C33B1891}"/>
          </ac:picMkLst>
        </pc:picChg>
        <pc:picChg chg="add">
          <ac:chgData name="Jarom Hanson" userId="f35b53b01726611c" providerId="LiveId" clId="{9F6C9CBF-C537-4A54-99F7-04834021B9DC}" dt="2023-08-28T01:19:36.410" v="980" actId="26606"/>
          <ac:picMkLst>
            <pc:docMk/>
            <pc:sldMk cId="0" sldId="269"/>
            <ac:picMk id="208" creationId="{2AE609E2-8522-44E4-9077-980E5BCF3E14}"/>
          </ac:picMkLst>
        </pc:picChg>
        <pc:picChg chg="add">
          <ac:chgData name="Jarom Hanson" userId="f35b53b01726611c" providerId="LiveId" clId="{9F6C9CBF-C537-4A54-99F7-04834021B9DC}" dt="2023-08-28T01:19:36.410" v="980" actId="26606"/>
          <ac:picMkLst>
            <pc:docMk/>
            <pc:sldMk cId="0" sldId="269"/>
            <ac:picMk id="212" creationId="{8949AD42-25FD-4C3D-9EEE-B7FEC5809988}"/>
          </ac:picMkLst>
        </pc:picChg>
        <pc:picChg chg="add">
          <ac:chgData name="Jarom Hanson" userId="f35b53b01726611c" providerId="LiveId" clId="{9F6C9CBF-C537-4A54-99F7-04834021B9DC}" dt="2023-08-28T01:19:36.410" v="980" actId="26606"/>
          <ac:picMkLst>
            <pc:docMk/>
            <pc:sldMk cId="0" sldId="269"/>
            <ac:picMk id="214" creationId="{6AC7D913-60B7-4603-881B-831DA5D3A940}"/>
          </ac:picMkLst>
        </pc:picChg>
      </pc:sldChg>
      <pc:sldChg chg="modSp new mod">
        <pc:chgData name="Jarom Hanson" userId="f35b53b01726611c" providerId="LiveId" clId="{9F6C9CBF-C537-4A54-99F7-04834021B9DC}" dt="2023-08-28T01:27:26.550" v="1119" actId="14100"/>
        <pc:sldMkLst>
          <pc:docMk/>
          <pc:sldMk cId="2429920601" sldId="270"/>
        </pc:sldMkLst>
        <pc:spChg chg="mod">
          <ac:chgData name="Jarom Hanson" userId="f35b53b01726611c" providerId="LiveId" clId="{9F6C9CBF-C537-4A54-99F7-04834021B9DC}" dt="2023-08-28T01:27:26.550" v="1119" actId="14100"/>
          <ac:spMkLst>
            <pc:docMk/>
            <pc:sldMk cId="2429920601" sldId="270"/>
            <ac:spMk id="2" creationId="{FEFAC7B7-97A4-FDD7-B431-A9A6E18CB017}"/>
          </ac:spMkLst>
        </pc:spChg>
        <pc:spChg chg="mod">
          <ac:chgData name="Jarom Hanson" userId="f35b53b01726611c" providerId="LiveId" clId="{9F6C9CBF-C537-4A54-99F7-04834021B9DC}" dt="2023-08-28T01:27:03.604" v="1116" actId="255"/>
          <ac:spMkLst>
            <pc:docMk/>
            <pc:sldMk cId="2429920601" sldId="270"/>
            <ac:spMk id="3" creationId="{23237D37-23A7-BD9D-47EE-6E9037178D5D}"/>
          </ac:spMkLst>
        </pc:spChg>
        <pc:spChg chg="mod">
          <ac:chgData name="Jarom Hanson" userId="f35b53b01726611c" providerId="LiveId" clId="{9F6C9CBF-C537-4A54-99F7-04834021B9DC}" dt="2023-08-28T01:27:20.600" v="1118" actId="27636"/>
          <ac:spMkLst>
            <pc:docMk/>
            <pc:sldMk cId="2429920601" sldId="270"/>
            <ac:spMk id="4" creationId="{79AA2E6A-1F02-3E00-1184-BCE56D29295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4A818-2C97-4DA5-89E4-A388CB769DD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1EB066D3-B491-4711-A0A9-1151C5129D9B}">
      <dgm:prSet/>
      <dgm:spPr/>
      <dgm:t>
        <a:bodyPr/>
        <a:lstStyle/>
        <a:p>
          <a:r>
            <a:rPr lang="en-US" b="0" i="0"/>
            <a:t>Principles of Sharing the Gospel</a:t>
          </a:r>
          <a:endParaRPr lang="en-US"/>
        </a:p>
      </dgm:t>
    </dgm:pt>
    <dgm:pt modelId="{6A7EED4E-839F-4A52-BEE8-858991368BBE}" type="parTrans" cxnId="{0025CB04-EC95-48A7-A814-0CF9B039745E}">
      <dgm:prSet/>
      <dgm:spPr/>
      <dgm:t>
        <a:bodyPr/>
        <a:lstStyle/>
        <a:p>
          <a:endParaRPr lang="en-US"/>
        </a:p>
      </dgm:t>
    </dgm:pt>
    <dgm:pt modelId="{01985484-52D0-47C7-9F64-385A884D7FA1}" type="sibTrans" cxnId="{0025CB04-EC95-48A7-A814-0CF9B039745E}">
      <dgm:prSet phldrT="01" phldr="0"/>
      <dgm:spPr/>
      <dgm:t>
        <a:bodyPr/>
        <a:lstStyle/>
        <a:p>
          <a:r>
            <a:rPr lang="en-US"/>
            <a:t>01</a:t>
          </a:r>
        </a:p>
      </dgm:t>
    </dgm:pt>
    <dgm:pt modelId="{A0877D7C-27F1-4888-BCC7-6193305A90D9}">
      <dgm:prSet/>
      <dgm:spPr/>
      <dgm:t>
        <a:bodyPr/>
        <a:lstStyle/>
        <a:p>
          <a:r>
            <a:rPr lang="en-US" b="0" i="0"/>
            <a:t>Roles and Responsibilities</a:t>
          </a:r>
          <a:endParaRPr lang="en-US"/>
        </a:p>
      </dgm:t>
    </dgm:pt>
    <dgm:pt modelId="{6DA7B5E2-60D5-4F69-8FD9-17984B931E11}" type="parTrans" cxnId="{01D4E576-DC93-4E6D-8154-0160687630CD}">
      <dgm:prSet/>
      <dgm:spPr/>
      <dgm:t>
        <a:bodyPr/>
        <a:lstStyle/>
        <a:p>
          <a:endParaRPr lang="en-US"/>
        </a:p>
      </dgm:t>
    </dgm:pt>
    <dgm:pt modelId="{485EAE1B-8E37-4E76-9961-13BBCACEC47F}" type="sibTrans" cxnId="{01D4E576-DC93-4E6D-8154-0160687630CD}">
      <dgm:prSet phldrT="02" phldr="0"/>
      <dgm:spPr/>
      <dgm:t>
        <a:bodyPr/>
        <a:lstStyle/>
        <a:p>
          <a:r>
            <a:rPr lang="en-US"/>
            <a:t>02</a:t>
          </a:r>
        </a:p>
      </dgm:t>
    </dgm:pt>
    <dgm:pt modelId="{B7F07191-B2CB-4FB0-9F4C-1D02E514900A}">
      <dgm:prSet/>
      <dgm:spPr/>
      <dgm:t>
        <a:bodyPr/>
        <a:lstStyle/>
        <a:p>
          <a:r>
            <a:rPr lang="en-US" b="0" i="0"/>
            <a:t>Ward Mission Organization</a:t>
          </a:r>
          <a:endParaRPr lang="en-US"/>
        </a:p>
      </dgm:t>
    </dgm:pt>
    <dgm:pt modelId="{4BE9FAF9-2CEE-4FF6-804E-46F56B342D7E}" type="parTrans" cxnId="{11841249-06A4-4BD2-803D-B505C7E82D27}">
      <dgm:prSet/>
      <dgm:spPr/>
      <dgm:t>
        <a:bodyPr/>
        <a:lstStyle/>
        <a:p>
          <a:endParaRPr lang="en-US"/>
        </a:p>
      </dgm:t>
    </dgm:pt>
    <dgm:pt modelId="{CECBB490-861C-4030-BD9A-6741F1EAFA98}" type="sibTrans" cxnId="{11841249-06A4-4BD2-803D-B505C7E82D27}">
      <dgm:prSet phldrT="03" phldr="0"/>
      <dgm:spPr/>
      <dgm:t>
        <a:bodyPr/>
        <a:lstStyle/>
        <a:p>
          <a:r>
            <a:rPr lang="en-US"/>
            <a:t>03</a:t>
          </a:r>
        </a:p>
      </dgm:t>
    </dgm:pt>
    <dgm:pt modelId="{589A75D4-DD4C-4196-9777-32CA56C0C610}">
      <dgm:prSet/>
      <dgm:spPr/>
      <dgm:t>
        <a:bodyPr/>
        <a:lstStyle/>
        <a:p>
          <a:r>
            <a:rPr lang="en-US" b="0" i="0"/>
            <a:t>Ward Mission Coordination Meetings</a:t>
          </a:r>
          <a:endParaRPr lang="en-US"/>
        </a:p>
      </dgm:t>
    </dgm:pt>
    <dgm:pt modelId="{16009063-D5F0-46A2-9DE5-972C28B1A458}" type="parTrans" cxnId="{4C20D3C2-8923-4E0B-A50A-AEA49E3BAAA7}">
      <dgm:prSet/>
      <dgm:spPr/>
      <dgm:t>
        <a:bodyPr/>
        <a:lstStyle/>
        <a:p>
          <a:endParaRPr lang="en-US"/>
        </a:p>
      </dgm:t>
    </dgm:pt>
    <dgm:pt modelId="{2E9D8C71-638A-4CF3-B08A-1B2838B36569}" type="sibTrans" cxnId="{4C20D3C2-8923-4E0B-A50A-AEA49E3BAAA7}">
      <dgm:prSet phldrT="04" phldr="0"/>
      <dgm:spPr/>
      <dgm:t>
        <a:bodyPr/>
        <a:lstStyle/>
        <a:p>
          <a:r>
            <a:rPr lang="en-US"/>
            <a:t>04</a:t>
          </a:r>
        </a:p>
      </dgm:t>
    </dgm:pt>
    <dgm:pt modelId="{1C44FF14-09CF-4E7C-8B64-5ADFA0D83896}">
      <dgm:prSet/>
      <dgm:spPr/>
      <dgm:t>
        <a:bodyPr/>
        <a:lstStyle/>
        <a:p>
          <a:r>
            <a:rPr lang="en-US" b="0" i="0"/>
            <a:t>Using Covenant Path Progress Tool</a:t>
          </a:r>
          <a:endParaRPr lang="en-US"/>
        </a:p>
      </dgm:t>
    </dgm:pt>
    <dgm:pt modelId="{5F000264-0CAB-402B-9DE8-4ADFA7288F54}" type="parTrans" cxnId="{A586FF3A-7CE9-451A-A40D-6F4EB8125453}">
      <dgm:prSet/>
      <dgm:spPr/>
      <dgm:t>
        <a:bodyPr/>
        <a:lstStyle/>
        <a:p>
          <a:endParaRPr lang="en-US"/>
        </a:p>
      </dgm:t>
    </dgm:pt>
    <dgm:pt modelId="{042A1168-EB14-4AF6-9A9C-AEBD6B3D2721}" type="sibTrans" cxnId="{A586FF3A-7CE9-451A-A40D-6F4EB8125453}">
      <dgm:prSet phldrT="05" phldr="0"/>
      <dgm:spPr/>
      <dgm:t>
        <a:bodyPr/>
        <a:lstStyle/>
        <a:p>
          <a:r>
            <a:rPr lang="en-US"/>
            <a:t>05</a:t>
          </a:r>
        </a:p>
      </dgm:t>
    </dgm:pt>
    <dgm:pt modelId="{9696143D-D6E6-4177-9BE9-90906BBD36ED}" type="pres">
      <dgm:prSet presAssocID="{CED4A818-2C97-4DA5-89E4-A388CB769DDF}" presName="Name0" presStyleCnt="0">
        <dgm:presLayoutVars>
          <dgm:animLvl val="lvl"/>
          <dgm:resizeHandles val="exact"/>
        </dgm:presLayoutVars>
      </dgm:prSet>
      <dgm:spPr/>
    </dgm:pt>
    <dgm:pt modelId="{70BD85BD-A659-4F10-8A34-20AF98471FAD}" type="pres">
      <dgm:prSet presAssocID="{1EB066D3-B491-4711-A0A9-1151C5129D9B}" presName="compositeNode" presStyleCnt="0">
        <dgm:presLayoutVars>
          <dgm:bulletEnabled val="1"/>
        </dgm:presLayoutVars>
      </dgm:prSet>
      <dgm:spPr/>
    </dgm:pt>
    <dgm:pt modelId="{FA2C7D90-9E19-4855-8838-8F27DBC39510}" type="pres">
      <dgm:prSet presAssocID="{1EB066D3-B491-4711-A0A9-1151C5129D9B}" presName="bgRect" presStyleLbl="alignNode1" presStyleIdx="0" presStyleCnt="5"/>
      <dgm:spPr/>
    </dgm:pt>
    <dgm:pt modelId="{1C7C0232-1367-4693-815E-65538A1597DC}" type="pres">
      <dgm:prSet presAssocID="{01985484-52D0-47C7-9F64-385A884D7FA1}" presName="sibTransNodeRect" presStyleLbl="alignNode1" presStyleIdx="0" presStyleCnt="5">
        <dgm:presLayoutVars>
          <dgm:chMax val="0"/>
          <dgm:bulletEnabled val="1"/>
        </dgm:presLayoutVars>
      </dgm:prSet>
      <dgm:spPr/>
    </dgm:pt>
    <dgm:pt modelId="{64892476-250B-4E53-8C40-E0DC9E882F90}" type="pres">
      <dgm:prSet presAssocID="{1EB066D3-B491-4711-A0A9-1151C5129D9B}" presName="nodeRect" presStyleLbl="alignNode1" presStyleIdx="0" presStyleCnt="5">
        <dgm:presLayoutVars>
          <dgm:bulletEnabled val="1"/>
        </dgm:presLayoutVars>
      </dgm:prSet>
      <dgm:spPr/>
    </dgm:pt>
    <dgm:pt modelId="{4DF9FD2A-5552-4895-9D0B-89B2363DD147}" type="pres">
      <dgm:prSet presAssocID="{01985484-52D0-47C7-9F64-385A884D7FA1}" presName="sibTrans" presStyleCnt="0"/>
      <dgm:spPr/>
    </dgm:pt>
    <dgm:pt modelId="{7666112D-C268-4AB7-8E72-E0C2203B6E6A}" type="pres">
      <dgm:prSet presAssocID="{A0877D7C-27F1-4888-BCC7-6193305A90D9}" presName="compositeNode" presStyleCnt="0">
        <dgm:presLayoutVars>
          <dgm:bulletEnabled val="1"/>
        </dgm:presLayoutVars>
      </dgm:prSet>
      <dgm:spPr/>
    </dgm:pt>
    <dgm:pt modelId="{A32827B4-118E-4519-A75C-923810CF19F1}" type="pres">
      <dgm:prSet presAssocID="{A0877D7C-27F1-4888-BCC7-6193305A90D9}" presName="bgRect" presStyleLbl="alignNode1" presStyleIdx="1" presStyleCnt="5"/>
      <dgm:spPr/>
    </dgm:pt>
    <dgm:pt modelId="{47C469ED-7C25-4A6F-BD48-B81F167031D3}" type="pres">
      <dgm:prSet presAssocID="{485EAE1B-8E37-4E76-9961-13BBCACEC47F}" presName="sibTransNodeRect" presStyleLbl="alignNode1" presStyleIdx="1" presStyleCnt="5">
        <dgm:presLayoutVars>
          <dgm:chMax val="0"/>
          <dgm:bulletEnabled val="1"/>
        </dgm:presLayoutVars>
      </dgm:prSet>
      <dgm:spPr/>
    </dgm:pt>
    <dgm:pt modelId="{EEBBB33B-8B80-409A-ADC7-483607CF2529}" type="pres">
      <dgm:prSet presAssocID="{A0877D7C-27F1-4888-BCC7-6193305A90D9}" presName="nodeRect" presStyleLbl="alignNode1" presStyleIdx="1" presStyleCnt="5">
        <dgm:presLayoutVars>
          <dgm:bulletEnabled val="1"/>
        </dgm:presLayoutVars>
      </dgm:prSet>
      <dgm:spPr/>
    </dgm:pt>
    <dgm:pt modelId="{53947E2B-F727-4D16-BA7D-0CF6CB747045}" type="pres">
      <dgm:prSet presAssocID="{485EAE1B-8E37-4E76-9961-13BBCACEC47F}" presName="sibTrans" presStyleCnt="0"/>
      <dgm:spPr/>
    </dgm:pt>
    <dgm:pt modelId="{63E01148-9493-4CAB-9FDC-991D1C818BFF}" type="pres">
      <dgm:prSet presAssocID="{B7F07191-B2CB-4FB0-9F4C-1D02E514900A}" presName="compositeNode" presStyleCnt="0">
        <dgm:presLayoutVars>
          <dgm:bulletEnabled val="1"/>
        </dgm:presLayoutVars>
      </dgm:prSet>
      <dgm:spPr/>
    </dgm:pt>
    <dgm:pt modelId="{5170D10A-9493-420A-9688-DFA3B1A0B668}" type="pres">
      <dgm:prSet presAssocID="{B7F07191-B2CB-4FB0-9F4C-1D02E514900A}" presName="bgRect" presStyleLbl="alignNode1" presStyleIdx="2" presStyleCnt="5"/>
      <dgm:spPr/>
    </dgm:pt>
    <dgm:pt modelId="{354B8257-135E-4282-B05D-7603F206FCD9}" type="pres">
      <dgm:prSet presAssocID="{CECBB490-861C-4030-BD9A-6741F1EAFA98}" presName="sibTransNodeRect" presStyleLbl="alignNode1" presStyleIdx="2" presStyleCnt="5">
        <dgm:presLayoutVars>
          <dgm:chMax val="0"/>
          <dgm:bulletEnabled val="1"/>
        </dgm:presLayoutVars>
      </dgm:prSet>
      <dgm:spPr/>
    </dgm:pt>
    <dgm:pt modelId="{ADCEF307-4689-4DFC-803E-43735D1728B0}" type="pres">
      <dgm:prSet presAssocID="{B7F07191-B2CB-4FB0-9F4C-1D02E514900A}" presName="nodeRect" presStyleLbl="alignNode1" presStyleIdx="2" presStyleCnt="5">
        <dgm:presLayoutVars>
          <dgm:bulletEnabled val="1"/>
        </dgm:presLayoutVars>
      </dgm:prSet>
      <dgm:spPr/>
    </dgm:pt>
    <dgm:pt modelId="{FFFF4972-A9B2-4371-9E29-7310CB7A062D}" type="pres">
      <dgm:prSet presAssocID="{CECBB490-861C-4030-BD9A-6741F1EAFA98}" presName="sibTrans" presStyleCnt="0"/>
      <dgm:spPr/>
    </dgm:pt>
    <dgm:pt modelId="{8B2EC059-28CE-41E3-974D-96B212EE8919}" type="pres">
      <dgm:prSet presAssocID="{589A75D4-DD4C-4196-9777-32CA56C0C610}" presName="compositeNode" presStyleCnt="0">
        <dgm:presLayoutVars>
          <dgm:bulletEnabled val="1"/>
        </dgm:presLayoutVars>
      </dgm:prSet>
      <dgm:spPr/>
    </dgm:pt>
    <dgm:pt modelId="{4F058D1F-568F-46C9-8603-726D0D6774FA}" type="pres">
      <dgm:prSet presAssocID="{589A75D4-DD4C-4196-9777-32CA56C0C610}" presName="bgRect" presStyleLbl="alignNode1" presStyleIdx="3" presStyleCnt="5"/>
      <dgm:spPr/>
    </dgm:pt>
    <dgm:pt modelId="{6B1023CB-CA0E-4135-96D9-57324F284F93}" type="pres">
      <dgm:prSet presAssocID="{2E9D8C71-638A-4CF3-B08A-1B2838B36569}" presName="sibTransNodeRect" presStyleLbl="alignNode1" presStyleIdx="3" presStyleCnt="5">
        <dgm:presLayoutVars>
          <dgm:chMax val="0"/>
          <dgm:bulletEnabled val="1"/>
        </dgm:presLayoutVars>
      </dgm:prSet>
      <dgm:spPr/>
    </dgm:pt>
    <dgm:pt modelId="{4C3B7145-9A49-4713-948C-129AC181AE7B}" type="pres">
      <dgm:prSet presAssocID="{589A75D4-DD4C-4196-9777-32CA56C0C610}" presName="nodeRect" presStyleLbl="alignNode1" presStyleIdx="3" presStyleCnt="5">
        <dgm:presLayoutVars>
          <dgm:bulletEnabled val="1"/>
        </dgm:presLayoutVars>
      </dgm:prSet>
      <dgm:spPr/>
    </dgm:pt>
    <dgm:pt modelId="{3878ED6F-C4A0-40D0-89EE-7C59182E2BAC}" type="pres">
      <dgm:prSet presAssocID="{2E9D8C71-638A-4CF3-B08A-1B2838B36569}" presName="sibTrans" presStyleCnt="0"/>
      <dgm:spPr/>
    </dgm:pt>
    <dgm:pt modelId="{36E6F55B-CA4B-4260-92BE-0EEC2DC95172}" type="pres">
      <dgm:prSet presAssocID="{1C44FF14-09CF-4E7C-8B64-5ADFA0D83896}" presName="compositeNode" presStyleCnt="0">
        <dgm:presLayoutVars>
          <dgm:bulletEnabled val="1"/>
        </dgm:presLayoutVars>
      </dgm:prSet>
      <dgm:spPr/>
    </dgm:pt>
    <dgm:pt modelId="{609E2DFF-DD3B-40BC-8CA9-E9A6E6E892E4}" type="pres">
      <dgm:prSet presAssocID="{1C44FF14-09CF-4E7C-8B64-5ADFA0D83896}" presName="bgRect" presStyleLbl="alignNode1" presStyleIdx="4" presStyleCnt="5"/>
      <dgm:spPr/>
    </dgm:pt>
    <dgm:pt modelId="{04BF5D30-D458-44B1-9797-DCCC02E10697}" type="pres">
      <dgm:prSet presAssocID="{042A1168-EB14-4AF6-9A9C-AEBD6B3D2721}" presName="sibTransNodeRect" presStyleLbl="alignNode1" presStyleIdx="4" presStyleCnt="5">
        <dgm:presLayoutVars>
          <dgm:chMax val="0"/>
          <dgm:bulletEnabled val="1"/>
        </dgm:presLayoutVars>
      </dgm:prSet>
      <dgm:spPr/>
    </dgm:pt>
    <dgm:pt modelId="{24039939-08C8-49CA-8932-845C482791B7}" type="pres">
      <dgm:prSet presAssocID="{1C44FF14-09CF-4E7C-8B64-5ADFA0D83896}" presName="nodeRect" presStyleLbl="alignNode1" presStyleIdx="4" presStyleCnt="5">
        <dgm:presLayoutVars>
          <dgm:bulletEnabled val="1"/>
        </dgm:presLayoutVars>
      </dgm:prSet>
      <dgm:spPr/>
    </dgm:pt>
  </dgm:ptLst>
  <dgm:cxnLst>
    <dgm:cxn modelId="{0025CB04-EC95-48A7-A814-0CF9B039745E}" srcId="{CED4A818-2C97-4DA5-89E4-A388CB769DDF}" destId="{1EB066D3-B491-4711-A0A9-1151C5129D9B}" srcOrd="0" destOrd="0" parTransId="{6A7EED4E-839F-4A52-BEE8-858991368BBE}" sibTransId="{01985484-52D0-47C7-9F64-385A884D7FA1}"/>
    <dgm:cxn modelId="{807E3909-0C03-4449-835C-9C3779C70972}" type="presOf" srcId="{042A1168-EB14-4AF6-9A9C-AEBD6B3D2721}" destId="{04BF5D30-D458-44B1-9797-DCCC02E10697}" srcOrd="0" destOrd="0" presId="urn:microsoft.com/office/officeart/2016/7/layout/LinearBlockProcessNumbered"/>
    <dgm:cxn modelId="{C3E1000A-A8AE-4565-B06C-27EA8DF1AF8B}" type="presOf" srcId="{1C44FF14-09CF-4E7C-8B64-5ADFA0D83896}" destId="{24039939-08C8-49CA-8932-845C482791B7}" srcOrd="1" destOrd="0" presId="urn:microsoft.com/office/officeart/2016/7/layout/LinearBlockProcessNumbered"/>
    <dgm:cxn modelId="{E476160B-276A-4FD9-8610-287542DB3C9D}" type="presOf" srcId="{CED4A818-2C97-4DA5-89E4-A388CB769DDF}" destId="{9696143D-D6E6-4177-9BE9-90906BBD36ED}" srcOrd="0" destOrd="0" presId="urn:microsoft.com/office/officeart/2016/7/layout/LinearBlockProcessNumbered"/>
    <dgm:cxn modelId="{EC607228-0696-4E97-BD5F-9EE704A5ED41}" type="presOf" srcId="{01985484-52D0-47C7-9F64-385A884D7FA1}" destId="{1C7C0232-1367-4693-815E-65538A1597DC}" srcOrd="0" destOrd="0" presId="urn:microsoft.com/office/officeart/2016/7/layout/LinearBlockProcessNumbered"/>
    <dgm:cxn modelId="{FB55B538-40CC-48EA-8FAF-08DD5E4F6C16}" type="presOf" srcId="{589A75D4-DD4C-4196-9777-32CA56C0C610}" destId="{4C3B7145-9A49-4713-948C-129AC181AE7B}" srcOrd="1" destOrd="0" presId="urn:microsoft.com/office/officeart/2016/7/layout/LinearBlockProcessNumbered"/>
    <dgm:cxn modelId="{A586FF3A-7CE9-451A-A40D-6F4EB8125453}" srcId="{CED4A818-2C97-4DA5-89E4-A388CB769DDF}" destId="{1C44FF14-09CF-4E7C-8B64-5ADFA0D83896}" srcOrd="4" destOrd="0" parTransId="{5F000264-0CAB-402B-9DE8-4ADFA7288F54}" sibTransId="{042A1168-EB14-4AF6-9A9C-AEBD6B3D2721}"/>
    <dgm:cxn modelId="{2A913260-362B-4E05-867D-0D005E3FC42D}" type="presOf" srcId="{CECBB490-861C-4030-BD9A-6741F1EAFA98}" destId="{354B8257-135E-4282-B05D-7603F206FCD9}" srcOrd="0" destOrd="0" presId="urn:microsoft.com/office/officeart/2016/7/layout/LinearBlockProcessNumbered"/>
    <dgm:cxn modelId="{9FB8BA67-9A17-471E-BA9B-A1905CDB0037}" type="presOf" srcId="{A0877D7C-27F1-4888-BCC7-6193305A90D9}" destId="{A32827B4-118E-4519-A75C-923810CF19F1}" srcOrd="0" destOrd="0" presId="urn:microsoft.com/office/officeart/2016/7/layout/LinearBlockProcessNumbered"/>
    <dgm:cxn modelId="{11841249-06A4-4BD2-803D-B505C7E82D27}" srcId="{CED4A818-2C97-4DA5-89E4-A388CB769DDF}" destId="{B7F07191-B2CB-4FB0-9F4C-1D02E514900A}" srcOrd="2" destOrd="0" parTransId="{4BE9FAF9-2CEE-4FF6-804E-46F56B342D7E}" sibTransId="{CECBB490-861C-4030-BD9A-6741F1EAFA98}"/>
    <dgm:cxn modelId="{01D4E576-DC93-4E6D-8154-0160687630CD}" srcId="{CED4A818-2C97-4DA5-89E4-A388CB769DDF}" destId="{A0877D7C-27F1-4888-BCC7-6193305A90D9}" srcOrd="1" destOrd="0" parTransId="{6DA7B5E2-60D5-4F69-8FD9-17984B931E11}" sibTransId="{485EAE1B-8E37-4E76-9961-13BBCACEC47F}"/>
    <dgm:cxn modelId="{55EE3A88-8119-49DD-85D5-1EDF1111B070}" type="presOf" srcId="{B7F07191-B2CB-4FB0-9F4C-1D02E514900A}" destId="{5170D10A-9493-420A-9688-DFA3B1A0B668}" srcOrd="0" destOrd="0" presId="urn:microsoft.com/office/officeart/2016/7/layout/LinearBlockProcessNumbered"/>
    <dgm:cxn modelId="{9D231E9F-C430-4C7F-A810-523E5A4CFEDB}" type="presOf" srcId="{B7F07191-B2CB-4FB0-9F4C-1D02E514900A}" destId="{ADCEF307-4689-4DFC-803E-43735D1728B0}" srcOrd="1" destOrd="0" presId="urn:microsoft.com/office/officeart/2016/7/layout/LinearBlockProcessNumbered"/>
    <dgm:cxn modelId="{4E1EADA6-3CB1-4DF3-9ED8-D1D42F1E55E5}" type="presOf" srcId="{2E9D8C71-638A-4CF3-B08A-1B2838B36569}" destId="{6B1023CB-CA0E-4135-96D9-57324F284F93}" srcOrd="0" destOrd="0" presId="urn:microsoft.com/office/officeart/2016/7/layout/LinearBlockProcessNumbered"/>
    <dgm:cxn modelId="{71DAAAAD-EE30-4459-A894-90721E5E39BE}" type="presOf" srcId="{A0877D7C-27F1-4888-BCC7-6193305A90D9}" destId="{EEBBB33B-8B80-409A-ADC7-483607CF2529}" srcOrd="1" destOrd="0" presId="urn:microsoft.com/office/officeart/2016/7/layout/LinearBlockProcessNumbered"/>
    <dgm:cxn modelId="{4C20D3C2-8923-4E0B-A50A-AEA49E3BAAA7}" srcId="{CED4A818-2C97-4DA5-89E4-A388CB769DDF}" destId="{589A75D4-DD4C-4196-9777-32CA56C0C610}" srcOrd="3" destOrd="0" parTransId="{16009063-D5F0-46A2-9DE5-972C28B1A458}" sibTransId="{2E9D8C71-638A-4CF3-B08A-1B2838B36569}"/>
    <dgm:cxn modelId="{3E232CD8-5E0B-4DD2-A9E6-78B7FBD70BE4}" type="presOf" srcId="{589A75D4-DD4C-4196-9777-32CA56C0C610}" destId="{4F058D1F-568F-46C9-8603-726D0D6774FA}" srcOrd="0" destOrd="0" presId="urn:microsoft.com/office/officeart/2016/7/layout/LinearBlockProcessNumbered"/>
    <dgm:cxn modelId="{049C10EE-9347-4097-8EE5-B93E72E713B9}" type="presOf" srcId="{1EB066D3-B491-4711-A0A9-1151C5129D9B}" destId="{FA2C7D90-9E19-4855-8838-8F27DBC39510}" srcOrd="0" destOrd="0" presId="urn:microsoft.com/office/officeart/2016/7/layout/LinearBlockProcessNumbered"/>
    <dgm:cxn modelId="{0C2827F1-E3D1-4DEC-AD07-99EF22ED61AF}" type="presOf" srcId="{1EB066D3-B491-4711-A0A9-1151C5129D9B}" destId="{64892476-250B-4E53-8C40-E0DC9E882F90}" srcOrd="1" destOrd="0" presId="urn:microsoft.com/office/officeart/2016/7/layout/LinearBlockProcessNumbered"/>
    <dgm:cxn modelId="{2AD6EAF7-861D-4E88-A1C0-F55630A0316E}" type="presOf" srcId="{1C44FF14-09CF-4E7C-8B64-5ADFA0D83896}" destId="{609E2DFF-DD3B-40BC-8CA9-E9A6E6E892E4}" srcOrd="0" destOrd="0" presId="urn:microsoft.com/office/officeart/2016/7/layout/LinearBlockProcessNumbered"/>
    <dgm:cxn modelId="{6CB1FAFB-7AE1-410A-8E3A-FB5FB3DAD5C4}" type="presOf" srcId="{485EAE1B-8E37-4E76-9961-13BBCACEC47F}" destId="{47C469ED-7C25-4A6F-BD48-B81F167031D3}" srcOrd="0" destOrd="0" presId="urn:microsoft.com/office/officeart/2016/7/layout/LinearBlockProcessNumbered"/>
    <dgm:cxn modelId="{101AA7E6-B380-4D9C-9852-2B32847BAEB6}" type="presParOf" srcId="{9696143D-D6E6-4177-9BE9-90906BBD36ED}" destId="{70BD85BD-A659-4F10-8A34-20AF98471FAD}" srcOrd="0" destOrd="0" presId="urn:microsoft.com/office/officeart/2016/7/layout/LinearBlockProcessNumbered"/>
    <dgm:cxn modelId="{E69458F4-44AE-4EDB-989D-0B6CBFC5BD34}" type="presParOf" srcId="{70BD85BD-A659-4F10-8A34-20AF98471FAD}" destId="{FA2C7D90-9E19-4855-8838-8F27DBC39510}" srcOrd="0" destOrd="0" presId="urn:microsoft.com/office/officeart/2016/7/layout/LinearBlockProcessNumbered"/>
    <dgm:cxn modelId="{55632515-A14A-4518-BC1F-FAC07820BDCB}" type="presParOf" srcId="{70BD85BD-A659-4F10-8A34-20AF98471FAD}" destId="{1C7C0232-1367-4693-815E-65538A1597DC}" srcOrd="1" destOrd="0" presId="urn:microsoft.com/office/officeart/2016/7/layout/LinearBlockProcessNumbered"/>
    <dgm:cxn modelId="{A17DF1E7-8242-4BF1-AC58-8CAE5E2DF1B4}" type="presParOf" srcId="{70BD85BD-A659-4F10-8A34-20AF98471FAD}" destId="{64892476-250B-4E53-8C40-E0DC9E882F90}" srcOrd="2" destOrd="0" presId="urn:microsoft.com/office/officeart/2016/7/layout/LinearBlockProcessNumbered"/>
    <dgm:cxn modelId="{DAAEEC4F-8BE5-4044-98F9-F487F1A7F222}" type="presParOf" srcId="{9696143D-D6E6-4177-9BE9-90906BBD36ED}" destId="{4DF9FD2A-5552-4895-9D0B-89B2363DD147}" srcOrd="1" destOrd="0" presId="urn:microsoft.com/office/officeart/2016/7/layout/LinearBlockProcessNumbered"/>
    <dgm:cxn modelId="{8ED01ED7-000F-43EA-BDB3-976A3448634E}" type="presParOf" srcId="{9696143D-D6E6-4177-9BE9-90906BBD36ED}" destId="{7666112D-C268-4AB7-8E72-E0C2203B6E6A}" srcOrd="2" destOrd="0" presId="urn:microsoft.com/office/officeart/2016/7/layout/LinearBlockProcessNumbered"/>
    <dgm:cxn modelId="{363A2ACF-150F-4CBB-A110-57C50F367C61}" type="presParOf" srcId="{7666112D-C268-4AB7-8E72-E0C2203B6E6A}" destId="{A32827B4-118E-4519-A75C-923810CF19F1}" srcOrd="0" destOrd="0" presId="urn:microsoft.com/office/officeart/2016/7/layout/LinearBlockProcessNumbered"/>
    <dgm:cxn modelId="{DB43C81D-E74E-4BF2-8B05-DF4163141628}" type="presParOf" srcId="{7666112D-C268-4AB7-8E72-E0C2203B6E6A}" destId="{47C469ED-7C25-4A6F-BD48-B81F167031D3}" srcOrd="1" destOrd="0" presId="urn:microsoft.com/office/officeart/2016/7/layout/LinearBlockProcessNumbered"/>
    <dgm:cxn modelId="{E7C83F50-62E9-48EE-9025-4D953C291E75}" type="presParOf" srcId="{7666112D-C268-4AB7-8E72-E0C2203B6E6A}" destId="{EEBBB33B-8B80-409A-ADC7-483607CF2529}" srcOrd="2" destOrd="0" presId="urn:microsoft.com/office/officeart/2016/7/layout/LinearBlockProcessNumbered"/>
    <dgm:cxn modelId="{39882AB7-D294-45DA-A36E-53D6F0938139}" type="presParOf" srcId="{9696143D-D6E6-4177-9BE9-90906BBD36ED}" destId="{53947E2B-F727-4D16-BA7D-0CF6CB747045}" srcOrd="3" destOrd="0" presId="urn:microsoft.com/office/officeart/2016/7/layout/LinearBlockProcessNumbered"/>
    <dgm:cxn modelId="{BFE1F3D1-9FD6-4953-833C-4973BD4D2C62}" type="presParOf" srcId="{9696143D-D6E6-4177-9BE9-90906BBD36ED}" destId="{63E01148-9493-4CAB-9FDC-991D1C818BFF}" srcOrd="4" destOrd="0" presId="urn:microsoft.com/office/officeart/2016/7/layout/LinearBlockProcessNumbered"/>
    <dgm:cxn modelId="{06E0A18C-0672-4044-81A2-8F44E1FA804B}" type="presParOf" srcId="{63E01148-9493-4CAB-9FDC-991D1C818BFF}" destId="{5170D10A-9493-420A-9688-DFA3B1A0B668}" srcOrd="0" destOrd="0" presId="urn:microsoft.com/office/officeart/2016/7/layout/LinearBlockProcessNumbered"/>
    <dgm:cxn modelId="{65E35057-4D75-47BC-9853-12E3F3E51E57}" type="presParOf" srcId="{63E01148-9493-4CAB-9FDC-991D1C818BFF}" destId="{354B8257-135E-4282-B05D-7603F206FCD9}" srcOrd="1" destOrd="0" presId="urn:microsoft.com/office/officeart/2016/7/layout/LinearBlockProcessNumbered"/>
    <dgm:cxn modelId="{0713EF01-9E36-4D4D-AC75-C55FEC5DDE9E}" type="presParOf" srcId="{63E01148-9493-4CAB-9FDC-991D1C818BFF}" destId="{ADCEF307-4689-4DFC-803E-43735D1728B0}" srcOrd="2" destOrd="0" presId="urn:microsoft.com/office/officeart/2016/7/layout/LinearBlockProcessNumbered"/>
    <dgm:cxn modelId="{5F268A50-98A3-4FAC-9901-7DC9769B8CE1}" type="presParOf" srcId="{9696143D-D6E6-4177-9BE9-90906BBD36ED}" destId="{FFFF4972-A9B2-4371-9E29-7310CB7A062D}" srcOrd="5" destOrd="0" presId="urn:microsoft.com/office/officeart/2016/7/layout/LinearBlockProcessNumbered"/>
    <dgm:cxn modelId="{643DA7F2-C392-4241-BCA7-9306AFD109FD}" type="presParOf" srcId="{9696143D-D6E6-4177-9BE9-90906BBD36ED}" destId="{8B2EC059-28CE-41E3-974D-96B212EE8919}" srcOrd="6" destOrd="0" presId="urn:microsoft.com/office/officeart/2016/7/layout/LinearBlockProcessNumbered"/>
    <dgm:cxn modelId="{63577B35-25E5-4A45-91E7-D1ADAFD81048}" type="presParOf" srcId="{8B2EC059-28CE-41E3-974D-96B212EE8919}" destId="{4F058D1F-568F-46C9-8603-726D0D6774FA}" srcOrd="0" destOrd="0" presId="urn:microsoft.com/office/officeart/2016/7/layout/LinearBlockProcessNumbered"/>
    <dgm:cxn modelId="{7C8D7B36-6B64-4C65-AAF1-C825323C855F}" type="presParOf" srcId="{8B2EC059-28CE-41E3-974D-96B212EE8919}" destId="{6B1023CB-CA0E-4135-96D9-57324F284F93}" srcOrd="1" destOrd="0" presId="urn:microsoft.com/office/officeart/2016/7/layout/LinearBlockProcessNumbered"/>
    <dgm:cxn modelId="{A6FD7BD7-EB74-4D50-B469-3C7896BD2DED}" type="presParOf" srcId="{8B2EC059-28CE-41E3-974D-96B212EE8919}" destId="{4C3B7145-9A49-4713-948C-129AC181AE7B}" srcOrd="2" destOrd="0" presId="urn:microsoft.com/office/officeart/2016/7/layout/LinearBlockProcessNumbered"/>
    <dgm:cxn modelId="{FF62120A-A708-4FCB-A426-0C892BE78D3F}" type="presParOf" srcId="{9696143D-D6E6-4177-9BE9-90906BBD36ED}" destId="{3878ED6F-C4A0-40D0-89EE-7C59182E2BAC}" srcOrd="7" destOrd="0" presId="urn:microsoft.com/office/officeart/2016/7/layout/LinearBlockProcessNumbered"/>
    <dgm:cxn modelId="{794E5410-2F84-4528-88D4-86D7BC049259}" type="presParOf" srcId="{9696143D-D6E6-4177-9BE9-90906BBD36ED}" destId="{36E6F55B-CA4B-4260-92BE-0EEC2DC95172}" srcOrd="8" destOrd="0" presId="urn:microsoft.com/office/officeart/2016/7/layout/LinearBlockProcessNumbered"/>
    <dgm:cxn modelId="{93333041-DA9D-40D5-93F2-EDB78CA6B523}" type="presParOf" srcId="{36E6F55B-CA4B-4260-92BE-0EEC2DC95172}" destId="{609E2DFF-DD3B-40BC-8CA9-E9A6E6E892E4}" srcOrd="0" destOrd="0" presId="urn:microsoft.com/office/officeart/2016/7/layout/LinearBlockProcessNumbered"/>
    <dgm:cxn modelId="{5F990FAE-0E54-4466-BB25-A375E23E00E8}" type="presParOf" srcId="{36E6F55B-CA4B-4260-92BE-0EEC2DC95172}" destId="{04BF5D30-D458-44B1-9797-DCCC02E10697}" srcOrd="1" destOrd="0" presId="urn:microsoft.com/office/officeart/2016/7/layout/LinearBlockProcessNumbered"/>
    <dgm:cxn modelId="{3A624205-AE8C-48FF-A7FE-AE7DCC9C7DE2}" type="presParOf" srcId="{36E6F55B-CA4B-4260-92BE-0EEC2DC95172}" destId="{24039939-08C8-49CA-8932-845C482791B7}" srcOrd="2" destOrd="0" presId="urn:microsoft.com/office/officeart/2016/7/layout/LinearBlock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1B345-2E0A-4FC7-BE17-399A4FAC41E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C178AE-C7AF-4FC3-98C4-21C84148D4B0}">
      <dgm:prSet custT="1"/>
      <dgm:spPr/>
      <dgm:t>
        <a:bodyPr/>
        <a:lstStyle/>
        <a:p>
          <a:pPr algn="ctr"/>
          <a:r>
            <a:rPr lang="en-US" sz="2400" b="0" i="0" dirty="0"/>
            <a:t>Ward Mission Coordination “Team”</a:t>
          </a:r>
          <a:endParaRPr lang="en-US" sz="2400" dirty="0"/>
        </a:p>
      </dgm:t>
    </dgm:pt>
    <dgm:pt modelId="{00917582-B3D2-4DC5-ADD5-D228630ACD1A}" type="parTrans" cxnId="{A36AC521-1E07-430B-8E2F-EE052E6F80AA}">
      <dgm:prSet/>
      <dgm:spPr/>
      <dgm:t>
        <a:bodyPr/>
        <a:lstStyle/>
        <a:p>
          <a:endParaRPr lang="en-US"/>
        </a:p>
      </dgm:t>
    </dgm:pt>
    <dgm:pt modelId="{19487518-99C0-4940-8056-23959C09DEF2}" type="sibTrans" cxnId="{A36AC521-1E07-430B-8E2F-EE052E6F80AA}">
      <dgm:prSet/>
      <dgm:spPr/>
      <dgm:t>
        <a:bodyPr/>
        <a:lstStyle/>
        <a:p>
          <a:endParaRPr lang="en-US"/>
        </a:p>
      </dgm:t>
    </dgm:pt>
    <dgm:pt modelId="{7F78501F-3397-4D23-BFF9-C19B998B2193}">
      <dgm:prSet custT="1"/>
      <dgm:spPr/>
      <dgm:t>
        <a:bodyPr/>
        <a:lstStyle/>
        <a:p>
          <a:r>
            <a:rPr lang="en-US" sz="2400" b="0" i="0" dirty="0"/>
            <a:t>Elders Quorum &amp; Relief Society Counselors (23.5.2)</a:t>
          </a:r>
          <a:endParaRPr lang="en-US" sz="2400" dirty="0"/>
        </a:p>
      </dgm:t>
    </dgm:pt>
    <dgm:pt modelId="{9B9459C5-4AE6-46B4-A197-1B6043E818A5}" type="parTrans" cxnId="{1545E76A-5D15-4C81-92EA-F710CF06CC4D}">
      <dgm:prSet/>
      <dgm:spPr/>
      <dgm:t>
        <a:bodyPr/>
        <a:lstStyle/>
        <a:p>
          <a:endParaRPr lang="en-US"/>
        </a:p>
      </dgm:t>
    </dgm:pt>
    <dgm:pt modelId="{B9F590B0-37E0-4D24-B9BB-EA7F9898E75C}" type="sibTrans" cxnId="{1545E76A-5D15-4C81-92EA-F710CF06CC4D}">
      <dgm:prSet/>
      <dgm:spPr/>
      <dgm:t>
        <a:bodyPr/>
        <a:lstStyle/>
        <a:p>
          <a:endParaRPr lang="en-US"/>
        </a:p>
      </dgm:t>
    </dgm:pt>
    <dgm:pt modelId="{FEDCA89D-A4CC-4C04-9624-92F3222936B9}">
      <dgm:prSet custT="1"/>
      <dgm:spPr/>
      <dgm:t>
        <a:bodyPr/>
        <a:lstStyle/>
        <a:p>
          <a:r>
            <a:rPr lang="en-US" sz="2400" b="0" i="0" dirty="0"/>
            <a:t>Ward Mission Leader (23.5.3) and Ward Missionaries (23.5.4)</a:t>
          </a:r>
          <a:endParaRPr lang="en-US" sz="2400" dirty="0"/>
        </a:p>
      </dgm:t>
    </dgm:pt>
    <dgm:pt modelId="{461A254A-BA1D-426C-BD41-3F0D0C3D99CC}" type="parTrans" cxnId="{CE2888A7-749D-43C3-8F48-AE3AA5868A90}">
      <dgm:prSet/>
      <dgm:spPr/>
      <dgm:t>
        <a:bodyPr/>
        <a:lstStyle/>
        <a:p>
          <a:endParaRPr lang="en-US"/>
        </a:p>
      </dgm:t>
    </dgm:pt>
    <dgm:pt modelId="{F2CBC0C5-2210-4CD4-A88B-37F058665C2C}" type="sibTrans" cxnId="{CE2888A7-749D-43C3-8F48-AE3AA5868A90}">
      <dgm:prSet/>
      <dgm:spPr/>
      <dgm:t>
        <a:bodyPr/>
        <a:lstStyle/>
        <a:p>
          <a:endParaRPr lang="en-US"/>
        </a:p>
      </dgm:t>
    </dgm:pt>
    <dgm:pt modelId="{7C066582-FE5A-456E-8DA4-C00B1FD6FB25}">
      <dgm:prSet custT="1"/>
      <dgm:spPr/>
      <dgm:t>
        <a:bodyPr/>
        <a:lstStyle/>
        <a:p>
          <a:r>
            <a:rPr lang="en-US" sz="2400" b="0" i="0" dirty="0"/>
            <a:t>Youth Leaders Assigned to Missionary Work</a:t>
          </a:r>
          <a:endParaRPr lang="en-US" sz="2400" dirty="0"/>
        </a:p>
      </dgm:t>
    </dgm:pt>
    <dgm:pt modelId="{2F8DFD96-9DAE-414F-A792-2797741DAB5F}" type="parTrans" cxnId="{FDE76413-8F0F-43E7-8F45-833331561ED3}">
      <dgm:prSet/>
      <dgm:spPr/>
      <dgm:t>
        <a:bodyPr/>
        <a:lstStyle/>
        <a:p>
          <a:endParaRPr lang="en-US"/>
        </a:p>
      </dgm:t>
    </dgm:pt>
    <dgm:pt modelId="{3A863EEB-FA9B-488E-A6AB-9818CFFBA8C9}" type="sibTrans" cxnId="{FDE76413-8F0F-43E7-8F45-833331561ED3}">
      <dgm:prSet/>
      <dgm:spPr/>
      <dgm:t>
        <a:bodyPr/>
        <a:lstStyle/>
        <a:p>
          <a:endParaRPr lang="en-US"/>
        </a:p>
      </dgm:t>
    </dgm:pt>
    <dgm:pt modelId="{FECD5F62-7360-4D8C-B80A-C29BF554B2E1}">
      <dgm:prSet custT="1"/>
      <dgm:spPr/>
      <dgm:t>
        <a:bodyPr/>
        <a:lstStyle/>
        <a:p>
          <a:r>
            <a:rPr lang="en-US" sz="2400" b="0" i="0" dirty="0">
              <a:solidFill>
                <a:srgbClr val="FFFF00"/>
              </a:solidFill>
            </a:rPr>
            <a:t>Unified</a:t>
          </a:r>
          <a:r>
            <a:rPr lang="en-US" sz="2400" b="0" i="0" dirty="0"/>
            <a:t> with Full time missionaries</a:t>
          </a:r>
          <a:endParaRPr lang="en-US" sz="2400" dirty="0"/>
        </a:p>
      </dgm:t>
    </dgm:pt>
    <dgm:pt modelId="{CBAF3C18-EB0E-443A-B67B-3481506C871B}" type="parTrans" cxnId="{49F756D3-46B0-4DE8-85B9-D618315E3AB4}">
      <dgm:prSet/>
      <dgm:spPr/>
      <dgm:t>
        <a:bodyPr/>
        <a:lstStyle/>
        <a:p>
          <a:endParaRPr lang="en-US"/>
        </a:p>
      </dgm:t>
    </dgm:pt>
    <dgm:pt modelId="{771DC9FF-2ACC-4F5C-84F7-3E513092AE3D}" type="sibTrans" cxnId="{49F756D3-46B0-4DE8-85B9-D618315E3AB4}">
      <dgm:prSet/>
      <dgm:spPr/>
      <dgm:t>
        <a:bodyPr/>
        <a:lstStyle/>
        <a:p>
          <a:endParaRPr lang="en-US"/>
        </a:p>
      </dgm:t>
    </dgm:pt>
    <dgm:pt modelId="{DB5EBF45-ABAD-404E-BDD6-5D1669F3C235}" type="pres">
      <dgm:prSet presAssocID="{2131B345-2E0A-4FC7-BE17-399A4FAC41E7}" presName="linear" presStyleCnt="0">
        <dgm:presLayoutVars>
          <dgm:animLvl val="lvl"/>
          <dgm:resizeHandles val="exact"/>
        </dgm:presLayoutVars>
      </dgm:prSet>
      <dgm:spPr/>
    </dgm:pt>
    <dgm:pt modelId="{B18099D4-56BA-4174-91B7-4A6A243C382A}" type="pres">
      <dgm:prSet presAssocID="{6EC178AE-C7AF-4FC3-98C4-21C84148D4B0}" presName="parentText" presStyleLbl="node1" presStyleIdx="0" presStyleCnt="1" custLinFactNeighborX="-2943" custLinFactNeighborY="-414">
        <dgm:presLayoutVars>
          <dgm:chMax val="0"/>
          <dgm:bulletEnabled val="1"/>
        </dgm:presLayoutVars>
      </dgm:prSet>
      <dgm:spPr/>
    </dgm:pt>
    <dgm:pt modelId="{5EC1B284-10BE-408C-B425-EA114A4B102D}" type="pres">
      <dgm:prSet presAssocID="{6EC178AE-C7AF-4FC3-98C4-21C84148D4B0}" presName="childText" presStyleLbl="revTx" presStyleIdx="0" presStyleCnt="1">
        <dgm:presLayoutVars>
          <dgm:bulletEnabled val="1"/>
        </dgm:presLayoutVars>
      </dgm:prSet>
      <dgm:spPr/>
    </dgm:pt>
  </dgm:ptLst>
  <dgm:cxnLst>
    <dgm:cxn modelId="{FDE76413-8F0F-43E7-8F45-833331561ED3}" srcId="{6EC178AE-C7AF-4FC3-98C4-21C84148D4B0}" destId="{7C066582-FE5A-456E-8DA4-C00B1FD6FB25}" srcOrd="2" destOrd="0" parTransId="{2F8DFD96-9DAE-414F-A792-2797741DAB5F}" sibTransId="{3A863EEB-FA9B-488E-A6AB-9818CFFBA8C9}"/>
    <dgm:cxn modelId="{5692AE18-E07F-47D2-ADBC-6168EC1245B5}" type="presOf" srcId="{7C066582-FE5A-456E-8DA4-C00B1FD6FB25}" destId="{5EC1B284-10BE-408C-B425-EA114A4B102D}" srcOrd="0" destOrd="2" presId="urn:microsoft.com/office/officeart/2005/8/layout/vList2"/>
    <dgm:cxn modelId="{A36AC521-1E07-430B-8E2F-EE052E6F80AA}" srcId="{2131B345-2E0A-4FC7-BE17-399A4FAC41E7}" destId="{6EC178AE-C7AF-4FC3-98C4-21C84148D4B0}" srcOrd="0" destOrd="0" parTransId="{00917582-B3D2-4DC5-ADD5-D228630ACD1A}" sibTransId="{19487518-99C0-4940-8056-23959C09DEF2}"/>
    <dgm:cxn modelId="{84CE282C-FFCC-4820-A6C7-8865EC33CF9A}" type="presOf" srcId="{FECD5F62-7360-4D8C-B80A-C29BF554B2E1}" destId="{5EC1B284-10BE-408C-B425-EA114A4B102D}" srcOrd="0" destOrd="3" presId="urn:microsoft.com/office/officeart/2005/8/layout/vList2"/>
    <dgm:cxn modelId="{1545E76A-5D15-4C81-92EA-F710CF06CC4D}" srcId="{6EC178AE-C7AF-4FC3-98C4-21C84148D4B0}" destId="{7F78501F-3397-4D23-BFF9-C19B998B2193}" srcOrd="0" destOrd="0" parTransId="{9B9459C5-4AE6-46B4-A197-1B6043E818A5}" sibTransId="{B9F590B0-37E0-4D24-B9BB-EA7F9898E75C}"/>
    <dgm:cxn modelId="{2E98E555-24DA-4A2D-8FC3-043580C094A0}" type="presOf" srcId="{FEDCA89D-A4CC-4C04-9624-92F3222936B9}" destId="{5EC1B284-10BE-408C-B425-EA114A4B102D}" srcOrd="0" destOrd="1" presId="urn:microsoft.com/office/officeart/2005/8/layout/vList2"/>
    <dgm:cxn modelId="{4914D881-CEC4-4752-AD15-F9208F944ADA}" type="presOf" srcId="{7F78501F-3397-4D23-BFF9-C19B998B2193}" destId="{5EC1B284-10BE-408C-B425-EA114A4B102D}" srcOrd="0" destOrd="0" presId="urn:microsoft.com/office/officeart/2005/8/layout/vList2"/>
    <dgm:cxn modelId="{9C3C38A3-8E83-4D2D-BDD4-5EFDA5069824}" type="presOf" srcId="{2131B345-2E0A-4FC7-BE17-399A4FAC41E7}" destId="{DB5EBF45-ABAD-404E-BDD6-5D1669F3C235}" srcOrd="0" destOrd="0" presId="urn:microsoft.com/office/officeart/2005/8/layout/vList2"/>
    <dgm:cxn modelId="{CE2888A7-749D-43C3-8F48-AE3AA5868A90}" srcId="{6EC178AE-C7AF-4FC3-98C4-21C84148D4B0}" destId="{FEDCA89D-A4CC-4C04-9624-92F3222936B9}" srcOrd="1" destOrd="0" parTransId="{461A254A-BA1D-426C-BD41-3F0D0C3D99CC}" sibTransId="{F2CBC0C5-2210-4CD4-A88B-37F058665C2C}"/>
    <dgm:cxn modelId="{49F756D3-46B0-4DE8-85B9-D618315E3AB4}" srcId="{6EC178AE-C7AF-4FC3-98C4-21C84148D4B0}" destId="{FECD5F62-7360-4D8C-B80A-C29BF554B2E1}" srcOrd="3" destOrd="0" parTransId="{CBAF3C18-EB0E-443A-B67B-3481506C871B}" sibTransId="{771DC9FF-2ACC-4F5C-84F7-3E513092AE3D}"/>
    <dgm:cxn modelId="{BDE9D5D9-D535-4B2F-96F8-CB47C3256772}" type="presOf" srcId="{6EC178AE-C7AF-4FC3-98C4-21C84148D4B0}" destId="{B18099D4-56BA-4174-91B7-4A6A243C382A}" srcOrd="0" destOrd="0" presId="urn:microsoft.com/office/officeart/2005/8/layout/vList2"/>
    <dgm:cxn modelId="{1F75FE4C-1A08-4FD7-83CD-F830EF5A6FA9}" type="presParOf" srcId="{DB5EBF45-ABAD-404E-BDD6-5D1669F3C235}" destId="{B18099D4-56BA-4174-91B7-4A6A243C382A}" srcOrd="0" destOrd="0" presId="urn:microsoft.com/office/officeart/2005/8/layout/vList2"/>
    <dgm:cxn modelId="{871E7583-9203-4E15-A960-CBE4799A2841}" type="presParOf" srcId="{DB5EBF45-ABAD-404E-BDD6-5D1669F3C235}" destId="{5EC1B284-10BE-408C-B425-EA114A4B102D}"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C7D90-9E19-4855-8838-8F27DBC39510}">
      <dsp:nvSpPr>
        <dsp:cNvPr id="0" name=""/>
        <dsp:cNvSpPr/>
      </dsp:nvSpPr>
      <dsp:spPr>
        <a:xfrm>
          <a:off x="6543" y="474813"/>
          <a:ext cx="2045541" cy="245465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054" tIns="0" rIns="202054" bIns="330200" numCol="1" spcCol="1270" anchor="t" anchorCtr="0">
          <a:noAutofit/>
        </a:bodyPr>
        <a:lstStyle/>
        <a:p>
          <a:pPr marL="0" lvl="0" indent="0" algn="l" defTabSz="800100">
            <a:lnSpc>
              <a:spcPct val="90000"/>
            </a:lnSpc>
            <a:spcBef>
              <a:spcPct val="0"/>
            </a:spcBef>
            <a:spcAft>
              <a:spcPct val="35000"/>
            </a:spcAft>
            <a:buNone/>
          </a:pPr>
          <a:r>
            <a:rPr lang="en-US" sz="1800" b="0" i="0" kern="1200"/>
            <a:t>Principles of Sharing the Gospel</a:t>
          </a:r>
          <a:endParaRPr lang="en-US" sz="1800" kern="1200"/>
        </a:p>
      </dsp:txBody>
      <dsp:txXfrm>
        <a:off x="6543" y="1456673"/>
        <a:ext cx="2045541" cy="1472790"/>
      </dsp:txXfrm>
    </dsp:sp>
    <dsp:sp modelId="{1C7C0232-1367-4693-815E-65538A1597DC}">
      <dsp:nvSpPr>
        <dsp:cNvPr id="0" name=""/>
        <dsp:cNvSpPr/>
      </dsp:nvSpPr>
      <dsp:spPr>
        <a:xfrm>
          <a:off x="6543" y="474813"/>
          <a:ext cx="2045541" cy="9818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054" tIns="165100" rIns="202054"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p>
      </dsp:txBody>
      <dsp:txXfrm>
        <a:off x="6543" y="474813"/>
        <a:ext cx="2045541" cy="981860"/>
      </dsp:txXfrm>
    </dsp:sp>
    <dsp:sp modelId="{A32827B4-118E-4519-A75C-923810CF19F1}">
      <dsp:nvSpPr>
        <dsp:cNvPr id="0" name=""/>
        <dsp:cNvSpPr/>
      </dsp:nvSpPr>
      <dsp:spPr>
        <a:xfrm>
          <a:off x="2215728" y="474813"/>
          <a:ext cx="2045541" cy="2454650"/>
        </a:xfrm>
        <a:prstGeom prst="rect">
          <a:avLst/>
        </a:prstGeom>
        <a:solidFill>
          <a:schemeClr val="accent2">
            <a:hueOff val="338703"/>
            <a:satOff val="-1658"/>
            <a:lumOff val="931"/>
            <a:alphaOff val="0"/>
          </a:schemeClr>
        </a:solidFill>
        <a:ln w="19050" cap="rnd" cmpd="sng" algn="ctr">
          <a:solidFill>
            <a:schemeClr val="accent2">
              <a:hueOff val="338703"/>
              <a:satOff val="-1658"/>
              <a:lumOff val="9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054" tIns="0" rIns="202054" bIns="330200" numCol="1" spcCol="1270" anchor="t" anchorCtr="0">
          <a:noAutofit/>
        </a:bodyPr>
        <a:lstStyle/>
        <a:p>
          <a:pPr marL="0" lvl="0" indent="0" algn="l" defTabSz="800100">
            <a:lnSpc>
              <a:spcPct val="90000"/>
            </a:lnSpc>
            <a:spcBef>
              <a:spcPct val="0"/>
            </a:spcBef>
            <a:spcAft>
              <a:spcPct val="35000"/>
            </a:spcAft>
            <a:buNone/>
          </a:pPr>
          <a:r>
            <a:rPr lang="en-US" sz="1800" b="0" i="0" kern="1200"/>
            <a:t>Roles and Responsibilities</a:t>
          </a:r>
          <a:endParaRPr lang="en-US" sz="1800" kern="1200"/>
        </a:p>
      </dsp:txBody>
      <dsp:txXfrm>
        <a:off x="2215728" y="1456673"/>
        <a:ext cx="2045541" cy="1472790"/>
      </dsp:txXfrm>
    </dsp:sp>
    <dsp:sp modelId="{47C469ED-7C25-4A6F-BD48-B81F167031D3}">
      <dsp:nvSpPr>
        <dsp:cNvPr id="0" name=""/>
        <dsp:cNvSpPr/>
      </dsp:nvSpPr>
      <dsp:spPr>
        <a:xfrm>
          <a:off x="2215728" y="474813"/>
          <a:ext cx="2045541" cy="9818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054" tIns="165100" rIns="202054"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p>
      </dsp:txBody>
      <dsp:txXfrm>
        <a:off x="2215728" y="474813"/>
        <a:ext cx="2045541" cy="981860"/>
      </dsp:txXfrm>
    </dsp:sp>
    <dsp:sp modelId="{5170D10A-9493-420A-9688-DFA3B1A0B668}">
      <dsp:nvSpPr>
        <dsp:cNvPr id="0" name=""/>
        <dsp:cNvSpPr/>
      </dsp:nvSpPr>
      <dsp:spPr>
        <a:xfrm>
          <a:off x="4424914" y="474813"/>
          <a:ext cx="2045541" cy="2454650"/>
        </a:xfrm>
        <a:prstGeom prst="rect">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054" tIns="0" rIns="202054" bIns="330200" numCol="1" spcCol="1270" anchor="t" anchorCtr="0">
          <a:noAutofit/>
        </a:bodyPr>
        <a:lstStyle/>
        <a:p>
          <a:pPr marL="0" lvl="0" indent="0" algn="l" defTabSz="800100">
            <a:lnSpc>
              <a:spcPct val="90000"/>
            </a:lnSpc>
            <a:spcBef>
              <a:spcPct val="0"/>
            </a:spcBef>
            <a:spcAft>
              <a:spcPct val="35000"/>
            </a:spcAft>
            <a:buNone/>
          </a:pPr>
          <a:r>
            <a:rPr lang="en-US" sz="1800" b="0" i="0" kern="1200"/>
            <a:t>Ward Mission Organization</a:t>
          </a:r>
          <a:endParaRPr lang="en-US" sz="1800" kern="1200"/>
        </a:p>
      </dsp:txBody>
      <dsp:txXfrm>
        <a:off x="4424914" y="1456673"/>
        <a:ext cx="2045541" cy="1472790"/>
      </dsp:txXfrm>
    </dsp:sp>
    <dsp:sp modelId="{354B8257-135E-4282-B05D-7603F206FCD9}">
      <dsp:nvSpPr>
        <dsp:cNvPr id="0" name=""/>
        <dsp:cNvSpPr/>
      </dsp:nvSpPr>
      <dsp:spPr>
        <a:xfrm>
          <a:off x="4424914" y="474813"/>
          <a:ext cx="2045541" cy="9818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054" tIns="165100" rIns="202054"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p>
      </dsp:txBody>
      <dsp:txXfrm>
        <a:off x="4424914" y="474813"/>
        <a:ext cx="2045541" cy="981860"/>
      </dsp:txXfrm>
    </dsp:sp>
    <dsp:sp modelId="{4F058D1F-568F-46C9-8603-726D0D6774FA}">
      <dsp:nvSpPr>
        <dsp:cNvPr id="0" name=""/>
        <dsp:cNvSpPr/>
      </dsp:nvSpPr>
      <dsp:spPr>
        <a:xfrm>
          <a:off x="6634099" y="474813"/>
          <a:ext cx="2045541" cy="2454650"/>
        </a:xfrm>
        <a:prstGeom prst="rect">
          <a:avLst/>
        </a:prstGeom>
        <a:solidFill>
          <a:schemeClr val="accent2">
            <a:hueOff val="1016110"/>
            <a:satOff val="-4974"/>
            <a:lumOff val="2794"/>
            <a:alphaOff val="0"/>
          </a:schemeClr>
        </a:solidFill>
        <a:ln w="19050" cap="rnd" cmpd="sng" algn="ctr">
          <a:solidFill>
            <a:schemeClr val="accent2">
              <a:hueOff val="1016110"/>
              <a:satOff val="-4974"/>
              <a:lumOff val="27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054" tIns="0" rIns="202054" bIns="330200" numCol="1" spcCol="1270" anchor="t" anchorCtr="0">
          <a:noAutofit/>
        </a:bodyPr>
        <a:lstStyle/>
        <a:p>
          <a:pPr marL="0" lvl="0" indent="0" algn="l" defTabSz="800100">
            <a:lnSpc>
              <a:spcPct val="90000"/>
            </a:lnSpc>
            <a:spcBef>
              <a:spcPct val="0"/>
            </a:spcBef>
            <a:spcAft>
              <a:spcPct val="35000"/>
            </a:spcAft>
            <a:buNone/>
          </a:pPr>
          <a:r>
            <a:rPr lang="en-US" sz="1800" b="0" i="0" kern="1200"/>
            <a:t>Ward Mission Coordination Meetings</a:t>
          </a:r>
          <a:endParaRPr lang="en-US" sz="1800" kern="1200"/>
        </a:p>
      </dsp:txBody>
      <dsp:txXfrm>
        <a:off x="6634099" y="1456673"/>
        <a:ext cx="2045541" cy="1472790"/>
      </dsp:txXfrm>
    </dsp:sp>
    <dsp:sp modelId="{6B1023CB-CA0E-4135-96D9-57324F284F93}">
      <dsp:nvSpPr>
        <dsp:cNvPr id="0" name=""/>
        <dsp:cNvSpPr/>
      </dsp:nvSpPr>
      <dsp:spPr>
        <a:xfrm>
          <a:off x="6634099" y="474813"/>
          <a:ext cx="2045541" cy="9818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054" tIns="165100" rIns="202054" bIns="165100" numCol="1" spcCol="1270" anchor="ctr" anchorCtr="0">
          <a:noAutofit/>
        </a:bodyPr>
        <a:lstStyle/>
        <a:p>
          <a:pPr marL="0" lvl="0" indent="0" algn="l" defTabSz="2044700">
            <a:lnSpc>
              <a:spcPct val="90000"/>
            </a:lnSpc>
            <a:spcBef>
              <a:spcPct val="0"/>
            </a:spcBef>
            <a:spcAft>
              <a:spcPct val="35000"/>
            </a:spcAft>
            <a:buNone/>
          </a:pPr>
          <a:r>
            <a:rPr lang="en-US" sz="4600" kern="1200"/>
            <a:t>04</a:t>
          </a:r>
        </a:p>
      </dsp:txBody>
      <dsp:txXfrm>
        <a:off x="6634099" y="474813"/>
        <a:ext cx="2045541" cy="981860"/>
      </dsp:txXfrm>
    </dsp:sp>
    <dsp:sp modelId="{609E2DFF-DD3B-40BC-8CA9-E9A6E6E892E4}">
      <dsp:nvSpPr>
        <dsp:cNvPr id="0" name=""/>
        <dsp:cNvSpPr/>
      </dsp:nvSpPr>
      <dsp:spPr>
        <a:xfrm>
          <a:off x="8843284" y="474813"/>
          <a:ext cx="2045541" cy="2454650"/>
        </a:xfrm>
        <a:prstGeom prst="rect">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054" tIns="0" rIns="202054" bIns="330200" numCol="1" spcCol="1270" anchor="t" anchorCtr="0">
          <a:noAutofit/>
        </a:bodyPr>
        <a:lstStyle/>
        <a:p>
          <a:pPr marL="0" lvl="0" indent="0" algn="l" defTabSz="800100">
            <a:lnSpc>
              <a:spcPct val="90000"/>
            </a:lnSpc>
            <a:spcBef>
              <a:spcPct val="0"/>
            </a:spcBef>
            <a:spcAft>
              <a:spcPct val="35000"/>
            </a:spcAft>
            <a:buNone/>
          </a:pPr>
          <a:r>
            <a:rPr lang="en-US" sz="1800" b="0" i="0" kern="1200"/>
            <a:t>Using Covenant Path Progress Tool</a:t>
          </a:r>
          <a:endParaRPr lang="en-US" sz="1800" kern="1200"/>
        </a:p>
      </dsp:txBody>
      <dsp:txXfrm>
        <a:off x="8843284" y="1456673"/>
        <a:ext cx="2045541" cy="1472790"/>
      </dsp:txXfrm>
    </dsp:sp>
    <dsp:sp modelId="{04BF5D30-D458-44B1-9797-DCCC02E10697}">
      <dsp:nvSpPr>
        <dsp:cNvPr id="0" name=""/>
        <dsp:cNvSpPr/>
      </dsp:nvSpPr>
      <dsp:spPr>
        <a:xfrm>
          <a:off x="8843284" y="474813"/>
          <a:ext cx="2045541" cy="9818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054" tIns="165100" rIns="202054" bIns="165100" numCol="1" spcCol="1270" anchor="ctr" anchorCtr="0">
          <a:noAutofit/>
        </a:bodyPr>
        <a:lstStyle/>
        <a:p>
          <a:pPr marL="0" lvl="0" indent="0" algn="l" defTabSz="2044700">
            <a:lnSpc>
              <a:spcPct val="90000"/>
            </a:lnSpc>
            <a:spcBef>
              <a:spcPct val="0"/>
            </a:spcBef>
            <a:spcAft>
              <a:spcPct val="35000"/>
            </a:spcAft>
            <a:buNone/>
          </a:pPr>
          <a:r>
            <a:rPr lang="en-US" sz="4600" kern="1200"/>
            <a:t>05</a:t>
          </a:r>
        </a:p>
      </dsp:txBody>
      <dsp:txXfrm>
        <a:off x="8843284" y="474813"/>
        <a:ext cx="2045541" cy="98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099D4-56BA-4174-91B7-4A6A243C382A}">
      <dsp:nvSpPr>
        <dsp:cNvPr id="0" name=""/>
        <dsp:cNvSpPr/>
      </dsp:nvSpPr>
      <dsp:spPr>
        <a:xfrm>
          <a:off x="0" y="500955"/>
          <a:ext cx="5908687" cy="12168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Ward Mission Coordination “Team”</a:t>
          </a:r>
          <a:endParaRPr lang="en-US" sz="2400" kern="1200" dirty="0"/>
        </a:p>
      </dsp:txBody>
      <dsp:txXfrm>
        <a:off x="59399" y="560354"/>
        <a:ext cx="5789889" cy="1098002"/>
      </dsp:txXfrm>
    </dsp:sp>
    <dsp:sp modelId="{5EC1B284-10BE-408C-B425-EA114A4B102D}">
      <dsp:nvSpPr>
        <dsp:cNvPr id="0" name=""/>
        <dsp:cNvSpPr/>
      </dsp:nvSpPr>
      <dsp:spPr>
        <a:xfrm>
          <a:off x="0" y="1728896"/>
          <a:ext cx="5908687"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60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0" kern="1200" dirty="0"/>
            <a:t>Elders Quorum &amp; Relief Society Counselors (23.5.2)</a:t>
          </a:r>
          <a:endParaRPr lang="en-US" sz="2400" kern="1200" dirty="0"/>
        </a:p>
        <a:p>
          <a:pPr marL="228600" lvl="1" indent="-228600" algn="l" defTabSz="1066800">
            <a:lnSpc>
              <a:spcPct val="90000"/>
            </a:lnSpc>
            <a:spcBef>
              <a:spcPct val="0"/>
            </a:spcBef>
            <a:spcAft>
              <a:spcPct val="20000"/>
            </a:spcAft>
            <a:buChar char="•"/>
          </a:pPr>
          <a:r>
            <a:rPr lang="en-US" sz="2400" b="0" i="0" kern="1200" dirty="0"/>
            <a:t>Ward Mission Leader (23.5.3) and Ward Missionaries (23.5.4)</a:t>
          </a:r>
          <a:endParaRPr lang="en-US" sz="2400" kern="1200" dirty="0"/>
        </a:p>
        <a:p>
          <a:pPr marL="228600" lvl="1" indent="-228600" algn="l" defTabSz="1066800">
            <a:lnSpc>
              <a:spcPct val="90000"/>
            </a:lnSpc>
            <a:spcBef>
              <a:spcPct val="0"/>
            </a:spcBef>
            <a:spcAft>
              <a:spcPct val="20000"/>
            </a:spcAft>
            <a:buChar char="•"/>
          </a:pPr>
          <a:r>
            <a:rPr lang="en-US" sz="2400" b="0" i="0" kern="1200" dirty="0"/>
            <a:t>Youth Leaders Assigned to Missionary Work</a:t>
          </a:r>
          <a:endParaRPr lang="en-US" sz="2400" kern="1200" dirty="0"/>
        </a:p>
        <a:p>
          <a:pPr marL="228600" lvl="1" indent="-228600" algn="l" defTabSz="1066800">
            <a:lnSpc>
              <a:spcPct val="90000"/>
            </a:lnSpc>
            <a:spcBef>
              <a:spcPct val="0"/>
            </a:spcBef>
            <a:spcAft>
              <a:spcPct val="20000"/>
            </a:spcAft>
            <a:buChar char="•"/>
          </a:pPr>
          <a:r>
            <a:rPr lang="en-US" sz="2400" b="0" i="0" kern="1200" dirty="0">
              <a:solidFill>
                <a:srgbClr val="FFFF00"/>
              </a:solidFill>
            </a:rPr>
            <a:t>Unified</a:t>
          </a:r>
          <a:r>
            <a:rPr lang="en-US" sz="2400" b="0" i="0" kern="1200" dirty="0"/>
            <a:t> with Full time missionaries</a:t>
          </a:r>
          <a:endParaRPr lang="en-US" sz="2400" kern="1200" dirty="0"/>
        </a:p>
      </dsp:txBody>
      <dsp:txXfrm>
        <a:off x="0" y="1728896"/>
        <a:ext cx="5908687" cy="26910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My hope is this is informal. Please feel free to comment and add perspective as we go along here. </a:t>
            </a:r>
            <a:endParaRPr dirty="0"/>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ddb9a926e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Share some examples of “Brief and informal”</a:t>
            </a:r>
            <a:endParaRPr dirty="0"/>
          </a:p>
        </p:txBody>
      </p:sp>
      <p:sp>
        <p:nvSpPr>
          <p:cNvPr id="165" name="Google Shape;165;g1ddb9a926e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ddb9a926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1ddb9a926e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ddf48c1db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ddf48c1d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Missionary work can easily turn into check boxes for people. Its hard to find joy in that. Focus on the love of our Savior!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Youth were invited to be part of the youth battalion! Example of Vero WMCM </a:t>
            </a:r>
            <a:r>
              <a:rPr lang="en-US"/>
              <a:t>with youth.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Wendi Nelson has said many times that President Nelson doesn’t speak in hyperbole. He is calculated in the words he uses to convey meaning.</a:t>
            </a:r>
          </a:p>
          <a:p>
            <a:r>
              <a:rPr lang="en-US" dirty="0"/>
              <a:t>I hope that as we go through this training we can each receive inspiration on different things that are meant for the work in our own wards. We are going over the principles and practices of how the missionary work is organized. My prayer is that the spirit can build on that foundation for each of our wards uniquely</a:t>
            </a:r>
          </a:p>
          <a:p>
            <a:endParaRPr lang="en-US" dirty="0"/>
          </a:p>
        </p:txBody>
      </p:sp>
    </p:spTree>
    <p:extLst>
      <p:ext uri="{BB962C8B-B14F-4D97-AF65-F5344CB8AC3E}">
        <p14:creationId xmlns:p14="http://schemas.microsoft.com/office/powerpoint/2010/main" val="263090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dd2ec658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dd2ec658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As we council together, please take note of inspiration from the Spirit on things you can do as an individual and as a ward mission team that will allow you to better share the gospel in your wards.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for all saints! Starts with Love. There is a reason this is the great commandment. Love should be the motivation and center of everything we do. Everything else falls into place. We have been focusing a lot on charity and miracles in the stake….Mormon teaches us the importance of charity in Moroni Ch 7. I used to think if I prayed for charity, one day I would get </a:t>
            </a:r>
            <a:r>
              <a:rPr lang="en-US" dirty="0" err="1"/>
              <a:t>charity..like</a:t>
            </a:r>
            <a:r>
              <a:rPr lang="en-US" dirty="0"/>
              <a:t> a big box filled with charity that will last the rest of my life. I find that it is a process for me….Whether is it striving for charity in family relationships, work, or our calling. We apply it to our missionary work…showing a smile as we walk past someone, paying a compliment, an act of </a:t>
            </a:r>
            <a:r>
              <a:rPr lang="en-US" dirty="0" err="1"/>
              <a:t>kidness</a:t>
            </a:r>
            <a:r>
              <a:rPr lang="en-US" dirty="0"/>
              <a:t>, inviting someone into your home…</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Learn the principles taught in chapter 23 and that are taught in training materials</a:t>
            </a:r>
            <a:endParaRPr dirty="0"/>
          </a:p>
          <a:p>
            <a:pPr marL="457200" lvl="0" indent="-298450" algn="l" rtl="0">
              <a:spcBef>
                <a:spcPts val="0"/>
              </a:spcBef>
              <a:spcAft>
                <a:spcPts val="0"/>
              </a:spcAft>
              <a:buSzPts val="1100"/>
              <a:buChar char="-"/>
            </a:pPr>
            <a:r>
              <a:rPr lang="en-US" dirty="0"/>
              <a:t>Implement the specific practices called out in the handbook</a:t>
            </a:r>
            <a:endParaRPr dirty="0"/>
          </a:p>
          <a:p>
            <a:pPr marL="457200" lvl="0" indent="-298450" algn="l" rtl="0">
              <a:spcBef>
                <a:spcPts val="0"/>
              </a:spcBef>
              <a:spcAft>
                <a:spcPts val="0"/>
              </a:spcAft>
              <a:buSzPts val="1100"/>
              <a:buChar char="-"/>
            </a:pPr>
            <a:r>
              <a:rPr lang="en-US" dirty="0"/>
              <a:t>Let the Spirit build on that foundation to implement an approach that will be most effective in your ward</a:t>
            </a:r>
            <a:endParaRPr dirty="0"/>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Talk about the Plan for Sharing the Gospel and Strengthening New and Returning Members. Something simple that is developed with the “committee”. Male sure everyone buys in. Refer to it often, and let it guide your missionary vision for the ward. Feel free to make changes as he year progresses to fit the needs of the ward. Examples of a plan…</a:t>
            </a:r>
            <a:r>
              <a:rPr lang="en-US" dirty="0" err="1"/>
              <a:t>pevious</a:t>
            </a:r>
            <a:r>
              <a:rPr lang="en-US" dirty="0"/>
              <a:t> ward that did something similar to the youth goals.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Goals of the plan are to 1. Help everyone feel welcome. 2. Help members experience Joy of sharing the gospel. 3. Support “friends” being taught by missionaries. 4. Help new and returning members progress spiritually. Ministering can be a big part of this. </a:t>
            </a:r>
            <a:endParaRPr dirty="0"/>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wont go through all of the duties and responsibilities of each member of the ward mission team, but I wanted to highlight the importance of the ward missionaries. Even if we aren’t officially called, we should all be striving to be like the ward missionaries! </a:t>
            </a:r>
          </a:p>
        </p:txBody>
      </p:sp>
    </p:spTree>
    <p:extLst>
      <p:ext uri="{BB962C8B-B14F-4D97-AF65-F5344CB8AC3E}">
        <p14:creationId xmlns:p14="http://schemas.microsoft.com/office/powerpoint/2010/main" val="3791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ddb9a926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58" name="Google Shape;158;g1ddb9a926e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66734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35627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03138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90153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374246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55031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26209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73378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047980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Google Shape;35;p4"/>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6" name="Google Shape;36;p4"/>
          <p:cNvSpPr txBox="1">
            <a:spLocks noGrp="1"/>
          </p:cNvSpPr>
          <p:nvPr>
            <p:ph type="body" idx="1"/>
          </p:nvPr>
        </p:nvSpPr>
        <p:spPr>
          <a:xfrm>
            <a:off x="415600" y="1639833"/>
            <a:ext cx="11360700" cy="44520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37" name="Google Shape;37;p4"/>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331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19775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870100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16078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99143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88297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7515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09345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90185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22035931"/>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churchofjesuschrist.org/study/manual/general-handbook/23?lang=eng&amp;para=title_number3-p22#title_number3"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www.churchofjesuschrist.org/study/manual/general-handbook/23?lang=eng&amp;para=title_number21-p97#title_number21" TargetMode="Externa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diagramColors" Target="../diagrams/colors2.xml"/><Relationship Id="rId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image" Target="../media/image2.png"/><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54295" y="1266958"/>
            <a:ext cx="6808362" cy="4528457"/>
          </a:xfrm>
          <a:prstGeom prst="rect">
            <a:avLst/>
          </a:prstGeom>
        </p:spPr>
        <p:txBody>
          <a:bodyPr spcFirstLastPara="1"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US" dirty="0"/>
              <a:t>Stake Mission Training</a:t>
            </a:r>
          </a:p>
        </p:txBody>
      </p:sp>
      <p:sp>
        <p:nvSpPr>
          <p:cNvPr id="86" name="Google Shape;86;p13"/>
          <p:cNvSpPr txBox="1">
            <a:spLocks noGrp="1"/>
          </p:cNvSpPr>
          <p:nvPr>
            <p:ph type="subTitle" idx="1"/>
          </p:nvPr>
        </p:nvSpPr>
        <p:spPr>
          <a:xfrm>
            <a:off x="1154955" y="1266958"/>
            <a:ext cx="2904124" cy="4528457"/>
          </a:xfrm>
          <a:prstGeom prst="rect">
            <a:avLst/>
          </a:prstGeom>
        </p:spPr>
        <p:txBody>
          <a:bodyPr spcFirstLastPara="1" lIns="91425" tIns="45700" rIns="91425" bIns="45700" anchor="ctr" anchorCtr="0">
            <a:normAutofit/>
          </a:bodyPr>
          <a:lstStyle/>
          <a:p>
            <a:pPr marL="0" lvl="0" indent="0" algn="r" rtl="0">
              <a:spcBef>
                <a:spcPts val="1000"/>
              </a:spcBef>
              <a:spcAft>
                <a:spcPts val="0"/>
              </a:spcAft>
              <a:buClr>
                <a:schemeClr val="dk1"/>
              </a:buClr>
              <a:buSzPts val="2400"/>
              <a:buNone/>
            </a:pPr>
            <a:r>
              <a:rPr lang="en-US" dirty="0">
                <a:solidFill>
                  <a:schemeClr val="tx2"/>
                </a:solidFill>
              </a:rPr>
              <a:t>OCTOBER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66"/>
        <p:cNvGrpSpPr/>
        <p:nvPr/>
      </p:nvGrpSpPr>
      <p:grpSpPr>
        <a:xfrm>
          <a:off x="0" y="0"/>
          <a:ext cx="0" cy="0"/>
          <a:chOff x="0" y="0"/>
          <a:chExt cx="0" cy="0"/>
        </a:xfrm>
      </p:grpSpPr>
      <p:pic>
        <p:nvPicPr>
          <p:cNvPr id="174" name="Picture 17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6" name="Picture 17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8" name="Oval 17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0" name="Picture 17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2" name="Picture 18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4" name="Rectangle 18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6" name="Rectangle 18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90" name="Freeform: Shape 18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Google Shape;167;p21"/>
          <p:cNvSpPr txBox="1">
            <a:spLocks noGrp="1"/>
          </p:cNvSpPr>
          <p:nvPr>
            <p:ph type="title"/>
          </p:nvPr>
        </p:nvSpPr>
        <p:spPr>
          <a:xfrm>
            <a:off x="653143" y="1645920"/>
            <a:ext cx="3522879" cy="4470821"/>
          </a:xfrm>
          <a:prstGeom prst="rect">
            <a:avLst/>
          </a:prstGeom>
        </p:spPr>
        <p:txBody>
          <a:bodyPr spcFirstLastPara="1" vert="horz" lIns="91440" tIns="45720" rIns="91440" bIns="45720" rtlCol="0" anchor="t" anchorCtr="0">
            <a:normAutofit/>
          </a:bodyPr>
          <a:lstStyle/>
          <a:p>
            <a:pPr marL="0" lvl="0" indent="0" algn="r">
              <a:spcBef>
                <a:spcPct val="0"/>
              </a:spcBef>
              <a:spcAft>
                <a:spcPts val="0"/>
              </a:spcAft>
            </a:pPr>
            <a:r>
              <a:rPr lang="en-US" b="0" i="0" kern="1200" dirty="0">
                <a:solidFill>
                  <a:srgbClr val="FFFFFF"/>
                </a:solidFill>
                <a:latin typeface="+mj-lt"/>
                <a:ea typeface="+mj-ea"/>
                <a:cs typeface="+mj-cs"/>
              </a:rPr>
              <a:t>Ward Mission “Team” Practices and Tools</a:t>
            </a:r>
          </a:p>
        </p:txBody>
      </p:sp>
      <p:sp>
        <p:nvSpPr>
          <p:cNvPr id="168" name="Google Shape;168;p21"/>
          <p:cNvSpPr txBox="1">
            <a:spLocks noGrp="1"/>
          </p:cNvSpPr>
          <p:nvPr>
            <p:ph type="body" idx="1"/>
          </p:nvPr>
        </p:nvSpPr>
        <p:spPr>
          <a:xfrm>
            <a:off x="5204109" y="1645920"/>
            <a:ext cx="5919503" cy="4470821"/>
          </a:xfrm>
          <a:prstGeom prst="rect">
            <a:avLst/>
          </a:prstGeom>
        </p:spPr>
        <p:txBody>
          <a:bodyPr spcFirstLastPara="1" vert="horz" lIns="91440" tIns="45720" rIns="91440" bIns="45720" rtlCol="0" anchorCtr="0">
            <a:normAutofit/>
          </a:bodyPr>
          <a:lstStyle/>
          <a:p>
            <a:pPr marL="0" lvl="0" indent="0">
              <a:spcBef>
                <a:spcPts val="1000"/>
              </a:spcBef>
              <a:buSzPct val="80000"/>
              <a:buFont typeface="Wingdings 3" charset="2"/>
              <a:buChar char=""/>
            </a:pPr>
            <a:r>
              <a:rPr lang="en-US" dirty="0">
                <a:sym typeface="Calibri"/>
              </a:rPr>
              <a:t>Ward Mission Coordination Meeting</a:t>
            </a:r>
          </a:p>
          <a:p>
            <a:pPr marL="457200" lvl="0" indent="-457200">
              <a:spcBef>
                <a:spcPts val="1000"/>
              </a:spcBef>
              <a:buSzPct val="80000"/>
              <a:buFont typeface="Wingdings 3" charset="2"/>
              <a:buChar char=""/>
            </a:pPr>
            <a:r>
              <a:rPr lang="en-US" dirty="0">
                <a:sym typeface="Calibri"/>
              </a:rPr>
              <a:t>Every Week!</a:t>
            </a:r>
          </a:p>
          <a:p>
            <a:pPr marL="457200" lvl="0" indent="-457200">
              <a:spcBef>
                <a:spcPts val="1000"/>
              </a:spcBef>
              <a:buSzPct val="80000"/>
              <a:buFont typeface="Wingdings 3" charset="2"/>
              <a:buChar char=""/>
            </a:pPr>
            <a:r>
              <a:rPr lang="en-US" dirty="0">
                <a:sym typeface="Calibri"/>
              </a:rPr>
              <a:t>Brief and Informal – assignment driven</a:t>
            </a:r>
          </a:p>
          <a:p>
            <a:pPr marL="457200" lvl="0" indent="-457200">
              <a:spcBef>
                <a:spcPts val="1000"/>
              </a:spcBef>
              <a:buSzPct val="80000"/>
              <a:buFont typeface="Wingdings 3" charset="2"/>
              <a:buChar char=""/>
            </a:pPr>
            <a:r>
              <a:rPr lang="en-US" dirty="0">
                <a:sym typeface="Calibri"/>
              </a:rPr>
              <a:t>Complete “Team” attendance</a:t>
            </a:r>
          </a:p>
          <a:p>
            <a:pPr marL="457200" lvl="0" indent="-457200">
              <a:spcBef>
                <a:spcPts val="1000"/>
              </a:spcBef>
              <a:buSzPct val="80000"/>
              <a:buFont typeface="Wingdings 3" charset="2"/>
              <a:buChar char=""/>
            </a:pPr>
            <a:r>
              <a:rPr lang="en-US" dirty="0">
                <a:sym typeface="Calibri"/>
              </a:rPr>
              <a:t>Ensure all are involved</a:t>
            </a:r>
          </a:p>
          <a:p>
            <a:pPr marL="457200" lvl="0" indent="-457200">
              <a:spcBef>
                <a:spcPts val="1000"/>
              </a:spcBef>
              <a:buSzPct val="80000"/>
              <a:buFont typeface="Wingdings 3" charset="2"/>
              <a:buChar char=""/>
            </a:pPr>
            <a:r>
              <a:rPr lang="en-US" dirty="0">
                <a:sym typeface="Calibri"/>
              </a:rPr>
              <a:t>Strive for unity and love</a:t>
            </a:r>
          </a:p>
        </p:txBody>
      </p:sp>
      <p:sp>
        <p:nvSpPr>
          <p:cNvPr id="169" name="Google Shape;169;p21"/>
          <p:cNvSpPr txBox="1"/>
          <p:nvPr/>
        </p:nvSpPr>
        <p:spPr>
          <a:xfrm>
            <a:off x="387225" y="5600075"/>
            <a:ext cx="11607300" cy="7848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600"/>
              </a:spcAft>
              <a:buNone/>
            </a:pPr>
            <a:r>
              <a:rPr lang="en-US" sz="3400" b="1">
                <a:solidFill>
                  <a:srgbClr val="FFFFFF"/>
                </a:solidFill>
                <a:latin typeface="Calibri"/>
                <a:ea typeface="Calibri"/>
                <a:cs typeface="Calibri"/>
                <a:sym typeface="Calibri"/>
              </a:rPr>
              <a:t>Coordination Efforts to Share the Gospel happen in WMCM </a:t>
            </a:r>
            <a:endParaRPr lang="en-US" sz="1600" b="1">
              <a:solidFill>
                <a:srgbClr val="FFFFFF"/>
              </a:solidFill>
              <a:latin typeface="Roboto"/>
              <a:ea typeface="Roboto"/>
              <a:cs typeface="Roboto"/>
              <a:sym typeface="Roboto"/>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Ward Mission Coordination Meeting Forum</a:t>
            </a:r>
            <a:endParaRPr/>
          </a:p>
        </p:txBody>
      </p:sp>
      <p:sp>
        <p:nvSpPr>
          <p:cNvPr id="175" name="Google Shape;175;p22"/>
          <p:cNvSpPr txBox="1">
            <a:spLocks noGrp="1"/>
          </p:cNvSpPr>
          <p:nvPr>
            <p:ph type="body" idx="1"/>
          </p:nvPr>
        </p:nvSpPr>
        <p:spPr>
          <a:xfrm>
            <a:off x="400300" y="1527408"/>
            <a:ext cx="11360700" cy="5330592"/>
          </a:xfrm>
          <a:prstGeom prst="rect">
            <a:avLst/>
          </a:prstGeom>
        </p:spPr>
        <p:txBody>
          <a:bodyPr spcFirstLastPara="1" wrap="square" lIns="121900" tIns="121900" rIns="121900" bIns="121900" anchor="t" anchorCtr="0">
            <a:normAutofit fontScale="92500" lnSpcReduction="20000"/>
          </a:bodyPr>
          <a:lstStyle/>
          <a:p>
            <a:pPr marL="457200" lvl="0" indent="-4572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Implement ward’s plan for sharing the gospel and strengthening new and returning members</a:t>
            </a:r>
          </a:p>
          <a:p>
            <a:pPr marL="457200" lvl="0" indent="-4572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Plans for upcoming baptismal services</a:t>
            </a:r>
          </a:p>
          <a:p>
            <a:pPr marL="457200" lvl="0" indent="-4572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Assignments given in previous meetings</a:t>
            </a:r>
            <a:endParaRPr sz="3200" dirty="0">
              <a:latin typeface="Calibri"/>
              <a:ea typeface="Calibri"/>
              <a:cs typeface="Calibri"/>
              <a:sym typeface="Calibri"/>
            </a:endParaRPr>
          </a:p>
          <a:p>
            <a:pPr marL="457200" lvl="0" indent="-4572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Feedback from Elders and Sisters</a:t>
            </a:r>
            <a:endParaRPr sz="3200" dirty="0">
              <a:latin typeface="Calibri"/>
              <a:ea typeface="Calibri"/>
              <a:cs typeface="Calibri"/>
              <a:sym typeface="Calibri"/>
            </a:endParaRPr>
          </a:p>
          <a:p>
            <a:pPr marL="457200" lvl="0" indent="-457200" algn="l" rtl="0">
              <a:lnSpc>
                <a:spcPct val="100000"/>
              </a:lnSpc>
              <a:spcBef>
                <a:spcPts val="0"/>
              </a:spcBef>
              <a:spcAft>
                <a:spcPts val="0"/>
              </a:spcAft>
              <a:buClr>
                <a:srgbClr val="000000"/>
              </a:buClr>
              <a:buSzPts val="3200"/>
              <a:buFont typeface="Calibri"/>
              <a:buChar char="•"/>
            </a:pPr>
            <a:r>
              <a:rPr lang="en-US" sz="3200" dirty="0">
                <a:highlight>
                  <a:srgbClr val="FF0000"/>
                </a:highlight>
                <a:latin typeface="Calibri"/>
                <a:ea typeface="Calibri"/>
                <a:cs typeface="Calibri"/>
                <a:sym typeface="Calibri"/>
              </a:rPr>
              <a:t>How can we utilize all of our mission team members?</a:t>
            </a:r>
            <a:endParaRPr sz="3200" dirty="0">
              <a:highlight>
                <a:srgbClr val="FF0000"/>
              </a:highlight>
              <a:latin typeface="Calibri"/>
              <a:ea typeface="Calibri"/>
              <a:cs typeface="Calibri"/>
              <a:sym typeface="Calibri"/>
            </a:endParaRPr>
          </a:p>
          <a:p>
            <a:pPr marL="914400" lvl="1" indent="-4318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Ward Missionaries</a:t>
            </a:r>
            <a:endParaRPr sz="3200" dirty="0">
              <a:latin typeface="Calibri"/>
              <a:ea typeface="Calibri"/>
              <a:cs typeface="Calibri"/>
              <a:sym typeface="Calibri"/>
            </a:endParaRPr>
          </a:p>
          <a:p>
            <a:pPr marL="914400" lvl="1" indent="-4318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Youth</a:t>
            </a:r>
            <a:endParaRPr sz="3200" dirty="0">
              <a:latin typeface="Calibri"/>
              <a:ea typeface="Calibri"/>
              <a:cs typeface="Calibri"/>
              <a:sym typeface="Calibri"/>
            </a:endParaRPr>
          </a:p>
          <a:p>
            <a:pPr marL="914400" lvl="1" indent="-4318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Full Time Missionaries</a:t>
            </a:r>
            <a:endParaRPr sz="3200" dirty="0">
              <a:latin typeface="Calibri"/>
              <a:ea typeface="Calibri"/>
              <a:cs typeface="Calibri"/>
              <a:sym typeface="Calibri"/>
            </a:endParaRPr>
          </a:p>
          <a:p>
            <a:pPr marL="914400" lvl="1" indent="-4318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RS/EQ Councilors</a:t>
            </a:r>
            <a:endParaRPr sz="3200" dirty="0">
              <a:latin typeface="Calibri"/>
              <a:ea typeface="Calibri"/>
              <a:cs typeface="Calibri"/>
              <a:sym typeface="Calibri"/>
            </a:endParaRPr>
          </a:p>
          <a:p>
            <a:pPr marL="457200" lvl="0" indent="-4318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How can Covenant Path Progress tool guide us?</a:t>
            </a:r>
          </a:p>
          <a:p>
            <a:pPr marL="457200" lvl="0" indent="-431800" algn="l" rtl="0">
              <a:lnSpc>
                <a:spcPct val="100000"/>
              </a:lnSpc>
              <a:spcBef>
                <a:spcPts val="0"/>
              </a:spcBef>
              <a:spcAft>
                <a:spcPts val="0"/>
              </a:spcAft>
              <a:buClr>
                <a:srgbClr val="000000"/>
              </a:buClr>
              <a:buSzPts val="3200"/>
              <a:buFont typeface="Calibri"/>
              <a:buChar char="•"/>
            </a:pPr>
            <a:r>
              <a:rPr lang="en-US" sz="3200" dirty="0">
                <a:latin typeface="Calibri"/>
                <a:ea typeface="Calibri"/>
                <a:cs typeface="Calibri"/>
                <a:sym typeface="Calibri"/>
              </a:rPr>
              <a:t>Make meaningful assignments</a:t>
            </a:r>
          </a:p>
          <a:p>
            <a:pPr marL="457200" lvl="0" indent="-431800" algn="l" rtl="0">
              <a:lnSpc>
                <a:spcPct val="100000"/>
              </a:lnSpc>
              <a:spcBef>
                <a:spcPts val="0"/>
              </a:spcBef>
              <a:spcAft>
                <a:spcPts val="0"/>
              </a:spcAft>
              <a:buClr>
                <a:srgbClr val="000000"/>
              </a:buClr>
              <a:buSzPts val="3200"/>
              <a:buFont typeface="Calibri"/>
              <a:buChar char="•"/>
            </a:pPr>
            <a:r>
              <a:rPr lang="en-US" sz="3200" dirty="0">
                <a:solidFill>
                  <a:srgbClr val="FF0000"/>
                </a:solidFill>
                <a:latin typeface="Calibri"/>
                <a:ea typeface="Calibri"/>
                <a:cs typeface="Calibri"/>
                <a:sym typeface="Calibri"/>
              </a:rPr>
              <a:t>Follow up throughout the week</a:t>
            </a:r>
          </a:p>
          <a:p>
            <a:pPr marL="457200" lvl="0" indent="-431800" algn="l" rtl="0">
              <a:lnSpc>
                <a:spcPct val="100000"/>
              </a:lnSpc>
              <a:spcBef>
                <a:spcPts val="0"/>
              </a:spcBef>
              <a:spcAft>
                <a:spcPts val="0"/>
              </a:spcAft>
              <a:buClr>
                <a:srgbClr val="000000"/>
              </a:buClr>
              <a:buSzPts val="3200"/>
              <a:buFont typeface="Calibri"/>
              <a:buChar char="•"/>
            </a:pPr>
            <a:endParaRPr sz="32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9"/>
        <p:cNvGrpSpPr/>
        <p:nvPr/>
      </p:nvGrpSpPr>
      <p:grpSpPr>
        <a:xfrm>
          <a:off x="0" y="0"/>
          <a:ext cx="0" cy="0"/>
          <a:chOff x="0" y="0"/>
          <a:chExt cx="0" cy="0"/>
        </a:xfrm>
      </p:grpSpPr>
      <p:pic>
        <p:nvPicPr>
          <p:cNvPr id="206" name="Picture 205">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8" name="Picture 207">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0" name="Oval 209">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2" name="Picture 211">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4" name="Picture 213">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6" name="Rectangle 215">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8" name="Rectangle 21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22" name="Freeform: Shape 22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0" name="Google Shape;200;p26"/>
          <p:cNvSpPr txBox="1">
            <a:spLocks noGrp="1"/>
          </p:cNvSpPr>
          <p:nvPr>
            <p:ph type="title"/>
          </p:nvPr>
        </p:nvSpPr>
        <p:spPr>
          <a:xfrm>
            <a:off x="653143" y="1645920"/>
            <a:ext cx="3522879" cy="4470821"/>
          </a:xfrm>
          <a:prstGeom prst="rect">
            <a:avLst/>
          </a:prstGeom>
        </p:spPr>
        <p:txBody>
          <a:bodyPr spcFirstLastPara="1" vert="horz" lIns="91440" tIns="45720" rIns="91440" bIns="45720" rtlCol="0" anchor="t" anchorCtr="0">
            <a:normAutofit/>
          </a:bodyPr>
          <a:lstStyle/>
          <a:p>
            <a:pPr marL="0" lvl="0" indent="0" algn="r">
              <a:spcBef>
                <a:spcPct val="0"/>
              </a:spcBef>
              <a:spcAft>
                <a:spcPts val="0"/>
              </a:spcAft>
            </a:pPr>
            <a:r>
              <a:rPr lang="en-US" b="0" i="0" kern="1200" dirty="0">
                <a:solidFill>
                  <a:srgbClr val="FFFFFF"/>
                </a:solidFill>
                <a:latin typeface="+mj-lt"/>
                <a:ea typeface="+mj-ea"/>
                <a:cs typeface="+mj-cs"/>
              </a:rPr>
              <a:t>Invitations from the stake:</a:t>
            </a:r>
          </a:p>
        </p:txBody>
      </p:sp>
      <p:sp>
        <p:nvSpPr>
          <p:cNvPr id="201" name="Google Shape;201;p26"/>
          <p:cNvSpPr txBox="1">
            <a:spLocks noGrp="1"/>
          </p:cNvSpPr>
          <p:nvPr>
            <p:ph type="body" idx="1"/>
          </p:nvPr>
        </p:nvSpPr>
        <p:spPr>
          <a:xfrm>
            <a:off x="5204109" y="1141408"/>
            <a:ext cx="6837637" cy="5510530"/>
          </a:xfrm>
          <a:prstGeom prst="rect">
            <a:avLst/>
          </a:prstGeom>
        </p:spPr>
        <p:txBody>
          <a:bodyPr spcFirstLastPara="1" vert="horz" lIns="91440" tIns="45720" rIns="91440" bIns="45720" rtlCol="0" anchorCtr="0">
            <a:normAutofit fontScale="92500" lnSpcReduction="20000"/>
          </a:bodyPr>
          <a:lstStyle/>
          <a:p>
            <a:pPr marL="0" lvl="0" indent="0" algn="ctr">
              <a:lnSpc>
                <a:spcPct val="90000"/>
              </a:lnSpc>
              <a:spcBef>
                <a:spcPts val="1000"/>
              </a:spcBef>
              <a:buSzPct val="80000"/>
              <a:buFont typeface="Wingdings 3" charset="2"/>
              <a:buChar char=""/>
            </a:pPr>
            <a:r>
              <a:rPr lang="en-US" sz="3000" dirty="0">
                <a:solidFill>
                  <a:srgbClr val="FF0000"/>
                </a:solidFill>
              </a:rPr>
              <a:t>Seek to Find </a:t>
            </a:r>
            <a:r>
              <a:rPr lang="en-US" sz="3000" u="sng" dirty="0">
                <a:solidFill>
                  <a:srgbClr val="FF0000"/>
                </a:solidFill>
              </a:rPr>
              <a:t>JOY</a:t>
            </a:r>
            <a:r>
              <a:rPr lang="en-US" sz="3000" dirty="0">
                <a:solidFill>
                  <a:srgbClr val="FF0000"/>
                </a:solidFill>
              </a:rPr>
              <a:t> in your service and focus on the </a:t>
            </a:r>
            <a:r>
              <a:rPr lang="en-US" sz="3000" u="sng" dirty="0">
                <a:solidFill>
                  <a:srgbClr val="FF0000"/>
                </a:solidFill>
              </a:rPr>
              <a:t>LOVE</a:t>
            </a:r>
            <a:r>
              <a:rPr lang="en-US" sz="3000" dirty="0">
                <a:solidFill>
                  <a:srgbClr val="FF0000"/>
                </a:solidFill>
              </a:rPr>
              <a:t> of our Savior!</a:t>
            </a:r>
            <a:endParaRPr lang="en-US" sz="1000" dirty="0"/>
          </a:p>
          <a:p>
            <a:pPr marL="457200" lvl="0" indent="-369570">
              <a:lnSpc>
                <a:spcPct val="90000"/>
              </a:lnSpc>
              <a:spcBef>
                <a:spcPts val="1000"/>
              </a:spcBef>
              <a:buSzPct val="80000"/>
              <a:buFont typeface="Wingdings 3" charset="2"/>
              <a:buChar char=""/>
            </a:pPr>
            <a:r>
              <a:rPr lang="en-US" sz="1400" dirty="0"/>
              <a:t>Weekly WMCMs - If WML can’t make it, EQ counselors can lead</a:t>
            </a:r>
          </a:p>
          <a:p>
            <a:pPr indent="-369570">
              <a:lnSpc>
                <a:spcPct val="90000"/>
              </a:lnSpc>
              <a:spcBef>
                <a:spcPts val="1000"/>
              </a:spcBef>
              <a:buSzPct val="80000"/>
              <a:buFont typeface="Wingdings 3" charset="2"/>
              <a:buChar char=""/>
            </a:pPr>
            <a:r>
              <a:rPr lang="en-US" sz="1400" dirty="0"/>
              <a:t>Provide missionaries with ministering opportunities</a:t>
            </a:r>
          </a:p>
          <a:p>
            <a:pPr indent="-369570">
              <a:lnSpc>
                <a:spcPct val="90000"/>
              </a:lnSpc>
              <a:spcBef>
                <a:spcPts val="1000"/>
              </a:spcBef>
              <a:buSzPct val="80000"/>
              <a:buFont typeface="Wingdings 3" charset="2"/>
              <a:buChar char=""/>
            </a:pPr>
            <a:r>
              <a:rPr lang="en-US" sz="1400" dirty="0"/>
              <a:t>Participate in 30 for 30- work </a:t>
            </a:r>
            <a:r>
              <a:rPr lang="en-US" sz="1400" dirty="0" err="1"/>
              <a:t>towqrd</a:t>
            </a:r>
            <a:r>
              <a:rPr lang="en-US" sz="1400" dirty="0"/>
              <a:t> having missionaries teach in our homes</a:t>
            </a:r>
          </a:p>
          <a:p>
            <a:pPr indent="-369570">
              <a:lnSpc>
                <a:spcPct val="90000"/>
              </a:lnSpc>
              <a:spcBef>
                <a:spcPts val="1000"/>
              </a:spcBef>
              <a:buSzPct val="80000"/>
              <a:buFont typeface="Wingdings 3" charset="2"/>
              <a:buChar char=""/>
            </a:pPr>
            <a:r>
              <a:rPr lang="en-US" sz="1400" dirty="0"/>
              <a:t>Consider best way to get missionaries in homes for teaching</a:t>
            </a:r>
          </a:p>
          <a:p>
            <a:pPr indent="-369570">
              <a:lnSpc>
                <a:spcPct val="90000"/>
              </a:lnSpc>
              <a:spcBef>
                <a:spcPts val="1000"/>
              </a:spcBef>
              <a:buSzPct val="80000"/>
              <a:buFont typeface="Wingdings 3" charset="2"/>
              <a:buChar char=""/>
            </a:pPr>
            <a:endParaRPr lang="en-US" sz="1400" dirty="0"/>
          </a:p>
          <a:p>
            <a:pPr marL="457200" lvl="0" indent="-369570">
              <a:lnSpc>
                <a:spcPct val="90000"/>
              </a:lnSpc>
              <a:spcBef>
                <a:spcPts val="1000"/>
              </a:spcBef>
              <a:buSzPct val="80000"/>
              <a:buFont typeface="Wingdings 3" charset="2"/>
              <a:buChar char=""/>
            </a:pPr>
            <a:r>
              <a:rPr lang="en-US" sz="1400" dirty="0"/>
              <a:t>Use the youth!  Elder </a:t>
            </a:r>
            <a:r>
              <a:rPr lang="en-US" sz="1400" dirty="0" err="1"/>
              <a:t>Renlund</a:t>
            </a:r>
            <a:r>
              <a:rPr lang="en-US" sz="1400" dirty="0"/>
              <a:t> has told us that the youth are not there to be trained.  They’re there to do the work and they’re better at it than we are!</a:t>
            </a:r>
          </a:p>
          <a:p>
            <a:pPr marL="914400" lvl="1" indent="-340201">
              <a:lnSpc>
                <a:spcPct val="90000"/>
              </a:lnSpc>
              <a:spcBef>
                <a:spcPts val="1000"/>
              </a:spcBef>
              <a:buSzPct val="80000"/>
              <a:buFont typeface="Wingdings 3" charset="2"/>
              <a:buChar char=""/>
            </a:pPr>
            <a:r>
              <a:rPr lang="en-US" sz="1400" dirty="0"/>
              <a:t>Suggest Bishop prayerfully considers a call as ward missionary</a:t>
            </a:r>
          </a:p>
          <a:p>
            <a:pPr marL="914400" lvl="1" indent="-340201">
              <a:lnSpc>
                <a:spcPct val="90000"/>
              </a:lnSpc>
              <a:spcBef>
                <a:spcPts val="1000"/>
              </a:spcBef>
              <a:buSzPct val="80000"/>
              <a:buFont typeface="Wingdings 3" charset="2"/>
              <a:buChar char=""/>
            </a:pPr>
            <a:r>
              <a:rPr lang="en-US" sz="1400" dirty="0"/>
              <a:t>solicit their input</a:t>
            </a:r>
          </a:p>
          <a:p>
            <a:pPr marL="914400" lvl="1" indent="-340201">
              <a:lnSpc>
                <a:spcPct val="90000"/>
              </a:lnSpc>
              <a:spcBef>
                <a:spcPts val="1000"/>
              </a:spcBef>
              <a:buSzPct val="80000"/>
              <a:buFont typeface="Wingdings 3" charset="2"/>
              <a:buChar char=""/>
            </a:pPr>
            <a:r>
              <a:rPr lang="en-US" sz="1400" dirty="0"/>
              <a:t>give them meaningful assignments and follow-up</a:t>
            </a:r>
          </a:p>
          <a:p>
            <a:pPr marL="574199" lvl="1" indent="0">
              <a:lnSpc>
                <a:spcPct val="90000"/>
              </a:lnSpc>
              <a:spcBef>
                <a:spcPts val="1000"/>
              </a:spcBef>
              <a:buSzPct val="80000"/>
              <a:buFont typeface="Wingdings 3" charset="2"/>
              <a:buChar char=""/>
            </a:pPr>
            <a:endParaRPr lang="en-US" sz="1400" dirty="0"/>
          </a:p>
          <a:p>
            <a:pPr marL="457200" lvl="0" indent="-369570">
              <a:lnSpc>
                <a:spcPct val="90000"/>
              </a:lnSpc>
              <a:spcBef>
                <a:spcPts val="1000"/>
              </a:spcBef>
              <a:buSzPct val="80000"/>
              <a:buFont typeface="Wingdings 3" charset="2"/>
              <a:buChar char=""/>
            </a:pPr>
            <a:r>
              <a:rPr lang="en-US" sz="1400" dirty="0"/>
              <a:t>If there isn’t an updated Plan for Sharing the Gospel and Strengthening New and Returning Members, encourage Ward Council and RS/EQ presidencies to create one</a:t>
            </a:r>
          </a:p>
          <a:p>
            <a:pPr marL="914400" lvl="1" indent="-340201">
              <a:lnSpc>
                <a:spcPct val="90000"/>
              </a:lnSpc>
              <a:spcBef>
                <a:spcPts val="1000"/>
              </a:spcBef>
              <a:buSzPct val="80000"/>
              <a:buFont typeface="Wingdings 3" charset="2"/>
              <a:buChar char=""/>
            </a:pPr>
            <a:r>
              <a:rPr lang="en-US" sz="1400" dirty="0"/>
              <a:t>Refer to it often</a:t>
            </a:r>
          </a:p>
          <a:p>
            <a:pPr marL="914400" lvl="1" indent="-340201">
              <a:lnSpc>
                <a:spcPct val="90000"/>
              </a:lnSpc>
              <a:spcBef>
                <a:spcPts val="1000"/>
              </a:spcBef>
              <a:buSzPct val="80000"/>
              <a:buFont typeface="Wingdings 3" charset="2"/>
              <a:buChar char=""/>
            </a:pPr>
            <a:r>
              <a:rPr lang="en-US" sz="1400" dirty="0"/>
              <a:t>Encourage Ward Council to regularly review it and update as necessary. Need buy in from everyone</a:t>
            </a:r>
          </a:p>
          <a:p>
            <a:pPr marL="914400" lvl="1" indent="-340201">
              <a:lnSpc>
                <a:spcPct val="90000"/>
              </a:lnSpc>
              <a:spcBef>
                <a:spcPts val="1000"/>
              </a:spcBef>
              <a:buSzPct val="80000"/>
              <a:buFont typeface="Wingdings 3" charset="2"/>
              <a:buChar char=""/>
            </a:pPr>
            <a:r>
              <a:rPr lang="en-US" sz="1400" dirty="0">
                <a:solidFill>
                  <a:srgbClr val="C00000"/>
                </a:solidFill>
              </a:rPr>
              <a:t>KEEP THE PLAN ALIVE!</a:t>
            </a:r>
          </a:p>
          <a:p>
            <a:pPr marL="574199" lvl="1" indent="0">
              <a:lnSpc>
                <a:spcPct val="90000"/>
              </a:lnSpc>
              <a:spcBef>
                <a:spcPts val="1000"/>
              </a:spcBef>
              <a:buSzPct val="80000"/>
              <a:buFont typeface="Wingdings 3" charset="2"/>
              <a:buChar char=""/>
            </a:pPr>
            <a:endParaRPr lang="en-US" sz="1000" dirty="0"/>
          </a:p>
          <a:p>
            <a:pPr marL="0" lvl="0" indent="0">
              <a:lnSpc>
                <a:spcPct val="90000"/>
              </a:lnSpc>
              <a:spcBef>
                <a:spcPts val="1000"/>
              </a:spcBef>
              <a:buSzPct val="80000"/>
              <a:buFont typeface="Wingdings 3" charset="2"/>
              <a:buChar char=""/>
            </a:pPr>
            <a:endParaRPr lang="en-US" sz="1000"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C7B7-97A4-FDD7-B431-A9A6E18CB017}"/>
              </a:ext>
            </a:extLst>
          </p:cNvPr>
          <p:cNvSpPr>
            <a:spLocks noGrp="1"/>
          </p:cNvSpPr>
          <p:nvPr>
            <p:ph type="title"/>
          </p:nvPr>
        </p:nvSpPr>
        <p:spPr>
          <a:xfrm>
            <a:off x="1154953" y="1447800"/>
            <a:ext cx="3401064" cy="3008290"/>
          </a:xfrm>
        </p:spPr>
        <p:txBody>
          <a:bodyPr/>
          <a:lstStyle/>
          <a:p>
            <a:r>
              <a:rPr lang="en-US" sz="4800" dirty="0"/>
              <a:t>Invitations from the stake:</a:t>
            </a:r>
          </a:p>
        </p:txBody>
      </p:sp>
      <p:sp>
        <p:nvSpPr>
          <p:cNvPr id="3" name="Content Placeholder 2">
            <a:extLst>
              <a:ext uri="{FF2B5EF4-FFF2-40B4-BE49-F238E27FC236}">
                <a16:creationId xmlns:a16="http://schemas.microsoft.com/office/drawing/2014/main" id="{23237D37-23A7-BD9D-47EE-6E9037178D5D}"/>
              </a:ext>
            </a:extLst>
          </p:cNvPr>
          <p:cNvSpPr>
            <a:spLocks noGrp="1"/>
          </p:cNvSpPr>
          <p:nvPr>
            <p:ph idx="1"/>
          </p:nvPr>
        </p:nvSpPr>
        <p:spPr/>
        <p:txBody>
          <a:bodyPr>
            <a:normAutofit/>
          </a:bodyPr>
          <a:lstStyle/>
          <a:p>
            <a:r>
              <a:rPr lang="en-US" sz="3600" dirty="0"/>
              <a:t>Study Chapters 1, 4, 23 in General Handbook</a:t>
            </a:r>
          </a:p>
          <a:p>
            <a:r>
              <a:rPr lang="en-US" sz="3600" dirty="0"/>
              <a:t>Study Chapter 13 in Preach My Gospel (Or all of it!)</a:t>
            </a:r>
          </a:p>
        </p:txBody>
      </p:sp>
    </p:spTree>
    <p:extLst>
      <p:ext uri="{BB962C8B-B14F-4D97-AF65-F5344CB8AC3E}">
        <p14:creationId xmlns:p14="http://schemas.microsoft.com/office/powerpoint/2010/main" val="242992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9B99-7640-8867-5EA1-ADF70EA9004C}"/>
              </a:ext>
            </a:extLst>
          </p:cNvPr>
          <p:cNvSpPr>
            <a:spLocks noGrp="1"/>
          </p:cNvSpPr>
          <p:nvPr>
            <p:ph type="title"/>
          </p:nvPr>
        </p:nvSpPr>
        <p:spPr/>
        <p:txBody>
          <a:bodyPr/>
          <a:lstStyle/>
          <a:p>
            <a:r>
              <a:rPr lang="en-US" dirty="0"/>
              <a:t>President Nelson:</a:t>
            </a:r>
          </a:p>
        </p:txBody>
      </p:sp>
      <p:sp>
        <p:nvSpPr>
          <p:cNvPr id="3" name="Content Placeholder 2">
            <a:extLst>
              <a:ext uri="{FF2B5EF4-FFF2-40B4-BE49-F238E27FC236}">
                <a16:creationId xmlns:a16="http://schemas.microsoft.com/office/drawing/2014/main" id="{29E023FD-D6AF-CE48-B38B-66957648728E}"/>
              </a:ext>
            </a:extLst>
          </p:cNvPr>
          <p:cNvSpPr>
            <a:spLocks noGrp="1"/>
          </p:cNvSpPr>
          <p:nvPr>
            <p:ph idx="1"/>
          </p:nvPr>
        </p:nvSpPr>
        <p:spPr/>
        <p:txBody>
          <a:bodyPr>
            <a:normAutofit/>
          </a:bodyPr>
          <a:lstStyle/>
          <a:p>
            <a:r>
              <a:rPr lang="en-US" sz="3600" b="0" i="0" dirty="0">
                <a:solidFill>
                  <a:schemeClr val="bg2">
                    <a:lumMod val="40000"/>
                    <a:lumOff val="60000"/>
                  </a:schemeClr>
                </a:solidFill>
                <a:effectLst/>
                <a:latin typeface="WorkSans Regular"/>
              </a:rPr>
              <a:t>“These surely are the latter days, </a:t>
            </a:r>
            <a:r>
              <a:rPr lang="en-US" sz="3600" b="0" i="1" dirty="0">
                <a:solidFill>
                  <a:schemeClr val="bg2">
                    <a:lumMod val="40000"/>
                    <a:lumOff val="60000"/>
                  </a:schemeClr>
                </a:solidFill>
                <a:effectLst/>
                <a:latin typeface="WorkSans Regular"/>
              </a:rPr>
              <a:t>and the Lord is hastening His work to gather Israel</a:t>
            </a:r>
            <a:r>
              <a:rPr lang="en-US" sz="3600" b="0" i="0" dirty="0">
                <a:solidFill>
                  <a:schemeClr val="bg2">
                    <a:lumMod val="40000"/>
                    <a:lumOff val="60000"/>
                  </a:schemeClr>
                </a:solidFill>
                <a:effectLst/>
                <a:latin typeface="WorkSans Regular"/>
              </a:rPr>
              <a:t>. </a:t>
            </a:r>
            <a:r>
              <a:rPr lang="en-US" sz="3600" b="0" i="1" dirty="0">
                <a:solidFill>
                  <a:schemeClr val="bg2">
                    <a:lumMod val="40000"/>
                    <a:lumOff val="60000"/>
                  </a:schemeClr>
                </a:solidFill>
                <a:effectLst/>
                <a:latin typeface="WorkSans Regular"/>
              </a:rPr>
              <a:t>That gathering is the most important thing taking place on earth today. Nothing else compares in magnitude, nothing else compares in importance, nothing else compares in majesty</a:t>
            </a:r>
            <a:r>
              <a:rPr lang="en-US" sz="3600" b="0" i="0" dirty="0">
                <a:solidFill>
                  <a:schemeClr val="bg2">
                    <a:lumMod val="40000"/>
                    <a:lumOff val="60000"/>
                  </a:schemeClr>
                </a:solidFill>
                <a:effectLst/>
                <a:latin typeface="WorkSans Regular"/>
              </a:rPr>
              <a:t>.”</a:t>
            </a:r>
            <a:endParaRPr lang="en-US" sz="3600" dirty="0">
              <a:solidFill>
                <a:schemeClr val="bg2">
                  <a:lumMod val="40000"/>
                  <a:lumOff val="60000"/>
                </a:schemeClr>
              </a:solidFill>
            </a:endParaRPr>
          </a:p>
        </p:txBody>
      </p:sp>
    </p:spTree>
    <p:extLst>
      <p:ext uri="{BB962C8B-B14F-4D97-AF65-F5344CB8AC3E}">
        <p14:creationId xmlns:p14="http://schemas.microsoft.com/office/powerpoint/2010/main" val="244800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pic>
        <p:nvPicPr>
          <p:cNvPr id="99" name="Picture 98">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1" name="Picture 100">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 name="Oval 102">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5" name="Picture 104">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7" name="Picture 106">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9" name="Rectangle 108">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Rectangle 11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91" name="Google Shape;91;p14"/>
          <p:cNvSpPr txBox="1">
            <a:spLocks noGrp="1"/>
          </p:cNvSpPr>
          <p:nvPr>
            <p:ph type="title"/>
          </p:nvPr>
        </p:nvSpPr>
        <p:spPr>
          <a:xfrm>
            <a:off x="648930" y="629267"/>
            <a:ext cx="9252154" cy="1016654"/>
          </a:xfrm>
          <a:prstGeom prst="rect">
            <a:avLst/>
          </a:prstGeom>
        </p:spPr>
        <p:txBody>
          <a:bodyPr spcFirstLastPara="1" vert="horz" lIns="91440" tIns="45720" rIns="91440" bIns="45720" rtlCol="0" anchor="t" anchorCtr="0">
            <a:normAutofit/>
          </a:bodyPr>
          <a:lstStyle/>
          <a:p>
            <a:pPr marL="0" lvl="0" indent="0">
              <a:spcBef>
                <a:spcPct val="0"/>
              </a:spcBef>
              <a:spcAft>
                <a:spcPts val="0"/>
              </a:spcAft>
            </a:pPr>
            <a:r>
              <a:rPr lang="en-US">
                <a:solidFill>
                  <a:srgbClr val="EBEBEB"/>
                </a:solidFill>
              </a:rPr>
              <a:t>Agenda</a:t>
            </a:r>
          </a:p>
        </p:txBody>
      </p:sp>
      <p:sp>
        <p:nvSpPr>
          <p:cNvPr id="115" name="Rectangle 11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7" name="Freeform: Shape 11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94" name="Google Shape;92;p14">
            <a:extLst>
              <a:ext uri="{FF2B5EF4-FFF2-40B4-BE49-F238E27FC236}">
                <a16:creationId xmlns:a16="http://schemas.microsoft.com/office/drawing/2014/main" id="{739F3FD9-D62A-AFB0-18EB-314E525E1BB5}"/>
              </a:ext>
            </a:extLst>
          </p:cNvPr>
          <p:cNvGraphicFramePr/>
          <p:nvPr>
            <p:extLst>
              <p:ext uri="{D42A27DB-BD31-4B8C-83A1-F6EECF244321}">
                <p14:modId xmlns:p14="http://schemas.microsoft.com/office/powerpoint/2010/main" val="106834634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96"/>
        <p:cNvGrpSpPr/>
        <p:nvPr/>
      </p:nvGrpSpPr>
      <p:grpSpPr>
        <a:xfrm>
          <a:off x="0" y="0"/>
          <a:ext cx="0" cy="0"/>
          <a:chOff x="0" y="0"/>
          <a:chExt cx="0" cy="0"/>
        </a:xfrm>
      </p:grpSpPr>
      <p:pic>
        <p:nvPicPr>
          <p:cNvPr id="226" name="Picture 18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7" name="Picture 18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8" name="Oval 18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9" name="Picture 18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0" name="Picture 19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1" name="Rectangle 19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2" name="Rectangle 194">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196">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15"/>
          <p:cNvSpPr txBox="1">
            <a:spLocks noGrp="1"/>
          </p:cNvSpPr>
          <p:nvPr>
            <p:ph type="title"/>
          </p:nvPr>
        </p:nvSpPr>
        <p:spPr>
          <a:xfrm>
            <a:off x="7825169" y="1447799"/>
            <a:ext cx="2731458" cy="4766734"/>
          </a:xfrm>
          <a:prstGeom prst="rect">
            <a:avLst/>
          </a:prstGeom>
        </p:spPr>
        <p:txBody>
          <a:bodyPr spcFirstLastPara="1" vert="horz" lIns="91440" tIns="45720" rIns="91440" bIns="45720" rtlCol="0" anchor="t" anchorCtr="0">
            <a:normAutofit/>
          </a:bodyPr>
          <a:lstStyle/>
          <a:p>
            <a:pPr marL="0" marR="0" lvl="0" indent="0">
              <a:spcBef>
                <a:spcPct val="0"/>
              </a:spcBef>
              <a:spcAft>
                <a:spcPts val="0"/>
              </a:spcAft>
            </a:pPr>
            <a:r>
              <a:rPr lang="en-US" sz="4000" b="0" i="0" kern="1200">
                <a:solidFill>
                  <a:schemeClr val="tx1"/>
                </a:solidFill>
                <a:latin typeface="+mj-lt"/>
                <a:ea typeface="+mj-ea"/>
                <a:cs typeface="+mj-cs"/>
              </a:rPr>
              <a:t>Principles of Missionary Work</a:t>
            </a:r>
          </a:p>
        </p:txBody>
      </p:sp>
      <p:sp>
        <p:nvSpPr>
          <p:cNvPr id="234" name="Rectangle 198">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8" name="Google Shape;99;p15"/>
          <p:cNvSpPr txBox="1">
            <a:spLocks noGrp="1"/>
          </p:cNvSpPr>
          <p:nvPr>
            <p:ph type="body" idx="1"/>
          </p:nvPr>
        </p:nvSpPr>
        <p:spPr>
          <a:xfrm>
            <a:off x="525348" y="569629"/>
            <a:ext cx="6282984" cy="4766735"/>
          </a:xfrm>
          <a:prstGeom prst="rect">
            <a:avLst/>
          </a:prstGeom>
        </p:spPr>
        <p:txBody>
          <a:bodyPr spcFirstLastPara="1" vert="horz" lIns="91440" tIns="45720" rIns="91440" bIns="45720" rtlCol="0" anchor="t" anchorCtr="0">
            <a:noAutofit/>
          </a:bodyPr>
          <a:lstStyle/>
          <a:p>
            <a:pPr marL="0" lvl="0" indent="0">
              <a:lnSpc>
                <a:spcPct val="90000"/>
              </a:lnSpc>
              <a:spcBef>
                <a:spcPts val="1000"/>
              </a:spcBef>
              <a:buSzPct val="80000"/>
              <a:buFont typeface="Wingdings 3" charset="2"/>
              <a:buChar char=""/>
            </a:pPr>
            <a:r>
              <a:rPr lang="en-US" sz="1800" u="sng" dirty="0">
                <a:sym typeface="Calibri"/>
              </a:rPr>
              <a:t>Love</a:t>
            </a:r>
          </a:p>
          <a:p>
            <a:pPr marL="0" lvl="0" indent="0">
              <a:lnSpc>
                <a:spcPct val="90000"/>
              </a:lnSpc>
              <a:spcBef>
                <a:spcPts val="1000"/>
              </a:spcBef>
              <a:buSzPct val="80000"/>
              <a:buFont typeface="Wingdings 3" charset="2"/>
              <a:buChar char=""/>
            </a:pPr>
            <a:r>
              <a:rPr lang="en-US" sz="1200" dirty="0">
                <a:sym typeface="Calibri"/>
              </a:rPr>
              <a:t>Matthew 22:37-39</a:t>
            </a:r>
          </a:p>
          <a:p>
            <a:pPr marL="0" lvl="0" indent="0">
              <a:lnSpc>
                <a:spcPct val="90000"/>
              </a:lnSpc>
              <a:spcBef>
                <a:spcPts val="1000"/>
              </a:spcBef>
              <a:buSzPct val="80000"/>
              <a:buFont typeface="Wingdings 3" charset="2"/>
              <a:buChar char=""/>
            </a:pPr>
            <a:r>
              <a:rPr lang="en-US" sz="1200" dirty="0">
                <a:sym typeface="Calibri"/>
              </a:rPr>
              <a:t>37 Jesus said unto him, Thou shalt love the Lord thy God with all thy heart, and with all thy soul, and with all thy mind.</a:t>
            </a:r>
            <a:endParaRPr lang="en-US" sz="1200" dirty="0">
              <a:sym typeface="Arial"/>
            </a:endParaRPr>
          </a:p>
          <a:p>
            <a:pPr marL="0" lvl="0" indent="0">
              <a:lnSpc>
                <a:spcPct val="90000"/>
              </a:lnSpc>
              <a:spcBef>
                <a:spcPts val="1000"/>
              </a:spcBef>
              <a:buSzPct val="80000"/>
              <a:buFont typeface="Wingdings 3" charset="2"/>
              <a:buChar char=""/>
            </a:pPr>
            <a:r>
              <a:rPr lang="en-US" sz="1200" dirty="0">
                <a:sym typeface="Calibri"/>
              </a:rPr>
              <a:t>38 This is the first and great commandment.</a:t>
            </a:r>
            <a:endParaRPr lang="en-US" sz="1200" dirty="0">
              <a:sym typeface="Arial"/>
            </a:endParaRPr>
          </a:p>
          <a:p>
            <a:pPr marL="0" lvl="0" indent="0">
              <a:lnSpc>
                <a:spcPct val="90000"/>
              </a:lnSpc>
              <a:spcBef>
                <a:spcPts val="1000"/>
              </a:spcBef>
              <a:buSzPct val="80000"/>
              <a:buFont typeface="Wingdings 3" charset="2"/>
              <a:buChar char=""/>
            </a:pPr>
            <a:r>
              <a:rPr lang="en-US" sz="1200" dirty="0">
                <a:sym typeface="Calibri"/>
              </a:rPr>
              <a:t>39 And the second is like unto it, Thou shalt love thy neighbor as thyself.</a:t>
            </a:r>
            <a:endParaRPr lang="en-US" sz="1200" dirty="0">
              <a:sym typeface="Arial"/>
            </a:endParaRPr>
          </a:p>
          <a:p>
            <a:pPr marL="0" lvl="0" indent="0">
              <a:lnSpc>
                <a:spcPct val="90000"/>
              </a:lnSpc>
              <a:spcBef>
                <a:spcPts val="1000"/>
              </a:spcBef>
              <a:buSzPct val="80000"/>
              <a:buFont typeface="Wingdings 3" charset="2"/>
              <a:buChar char=""/>
            </a:pPr>
            <a:endParaRPr lang="en-US" sz="1200" dirty="0">
              <a:sym typeface="Calibri"/>
            </a:endParaRPr>
          </a:p>
          <a:p>
            <a:pPr marL="0" lvl="0" indent="0">
              <a:lnSpc>
                <a:spcPct val="90000"/>
              </a:lnSpc>
              <a:spcBef>
                <a:spcPts val="1000"/>
              </a:spcBef>
              <a:buSzPct val="80000"/>
              <a:buFont typeface="Wingdings 3" charset="2"/>
              <a:buChar char=""/>
            </a:pPr>
            <a:r>
              <a:rPr lang="en-US" sz="1800" u="sng" dirty="0">
                <a:sym typeface="Calibri"/>
              </a:rPr>
              <a:t>Share and Invite-</a:t>
            </a:r>
            <a:r>
              <a:rPr lang="en-US" sz="1800" dirty="0">
                <a:sym typeface="Calibri"/>
              </a:rPr>
              <a:t>   normal and natural ways</a:t>
            </a:r>
          </a:p>
          <a:p>
            <a:pPr marL="0" lvl="0" indent="0">
              <a:lnSpc>
                <a:spcPct val="90000"/>
              </a:lnSpc>
              <a:spcBef>
                <a:spcPts val="1000"/>
              </a:spcBef>
              <a:buSzPct val="80000"/>
              <a:buFont typeface="Wingdings 3" charset="2"/>
              <a:buChar char=""/>
            </a:pPr>
            <a:r>
              <a:rPr lang="en-US" sz="1200" dirty="0">
                <a:sym typeface="Calibri"/>
              </a:rPr>
              <a:t>Matthew 28:19-20</a:t>
            </a:r>
          </a:p>
          <a:p>
            <a:pPr marL="0" lvl="0" indent="0">
              <a:lnSpc>
                <a:spcPct val="90000"/>
              </a:lnSpc>
              <a:spcBef>
                <a:spcPts val="1000"/>
              </a:spcBef>
              <a:buSzPct val="80000"/>
              <a:buFont typeface="Wingdings 3" charset="2"/>
              <a:buChar char=""/>
            </a:pPr>
            <a:r>
              <a:rPr lang="en-US" sz="1200" dirty="0">
                <a:sym typeface="Calibri"/>
              </a:rPr>
              <a:t>19 Go ye therefore, and teach all nations, baptizing them in the name of the Father, and of the Son, and of the Holy Ghost: </a:t>
            </a:r>
          </a:p>
          <a:p>
            <a:pPr marL="0" lvl="0" indent="0">
              <a:lnSpc>
                <a:spcPct val="90000"/>
              </a:lnSpc>
              <a:spcBef>
                <a:spcPts val="1000"/>
              </a:spcBef>
              <a:buSzPct val="80000"/>
              <a:buFont typeface="Wingdings 3" charset="2"/>
              <a:buChar char=""/>
            </a:pPr>
            <a:r>
              <a:rPr lang="en-US" sz="1200" dirty="0">
                <a:sym typeface="Calibri"/>
              </a:rPr>
              <a:t>20 Teaching them to observe all things whatsoever I have commanded you</a:t>
            </a:r>
          </a:p>
          <a:p>
            <a:pPr marL="0" lvl="0" indent="0">
              <a:lnSpc>
                <a:spcPct val="90000"/>
              </a:lnSpc>
              <a:spcBef>
                <a:spcPts val="1000"/>
              </a:spcBef>
              <a:buSzPct val="80000"/>
              <a:buFont typeface="Wingdings 3" charset="2"/>
              <a:buChar char=""/>
            </a:pPr>
            <a:r>
              <a:rPr lang="en-US" sz="1800" u="sng" dirty="0">
                <a:sym typeface="Calibri"/>
              </a:rPr>
              <a:t>Joy</a:t>
            </a:r>
          </a:p>
          <a:p>
            <a:pPr marL="0" lvl="0" indent="0">
              <a:lnSpc>
                <a:spcPct val="90000"/>
              </a:lnSpc>
              <a:spcBef>
                <a:spcPts val="1000"/>
              </a:spcBef>
              <a:buSzPct val="80000"/>
              <a:buFont typeface="Wingdings 3" charset="2"/>
              <a:buChar char=""/>
            </a:pPr>
            <a:r>
              <a:rPr lang="en-US" sz="1200" dirty="0">
                <a:sym typeface="Calibri"/>
              </a:rPr>
              <a:t>“We seek to help people feel the joy that we feel.”</a:t>
            </a:r>
          </a:p>
          <a:p>
            <a:pPr marL="0" lvl="0" indent="0">
              <a:lnSpc>
                <a:spcPct val="90000"/>
              </a:lnSpc>
              <a:spcBef>
                <a:spcPts val="1000"/>
              </a:spcBef>
              <a:buSzPct val="80000"/>
              <a:buFont typeface="Wingdings 3" charset="2"/>
              <a:buChar char=""/>
            </a:pPr>
            <a:r>
              <a:rPr lang="en-US" sz="1200" dirty="0">
                <a:sym typeface="Calibri"/>
              </a:rPr>
              <a:t>“We can help new members learn and experience the joy of being a disciple of Jesus Christ.”</a:t>
            </a:r>
          </a:p>
          <a:p>
            <a:pPr marL="0" lvl="0" indent="0">
              <a:lnSpc>
                <a:spcPct val="90000"/>
              </a:lnSpc>
              <a:spcBef>
                <a:spcPts val="1000"/>
              </a:spcBef>
              <a:buSzPct val="80000"/>
              <a:buFont typeface="Wingdings 3" charset="2"/>
              <a:buChar char=""/>
            </a:pPr>
            <a:r>
              <a:rPr lang="en-US" sz="1200" dirty="0">
                <a:sym typeface="Calibri"/>
              </a:rPr>
              <a:t>“We can help ward members experience the joy of sharing the gospel.”</a:t>
            </a:r>
          </a:p>
          <a:p>
            <a:pPr marL="0" lvl="0" indent="0">
              <a:lnSpc>
                <a:spcPct val="90000"/>
              </a:lnSpc>
              <a:spcBef>
                <a:spcPts val="1000"/>
              </a:spcBef>
              <a:buSzPct val="80000"/>
              <a:buFont typeface="Wingdings 3" charset="2"/>
              <a:buChar char=""/>
            </a:pPr>
            <a:endParaRPr lang="en-US" sz="1200" dirty="0">
              <a:sym typeface="Calibri"/>
            </a:endParaRPr>
          </a:p>
          <a:p>
            <a:pPr marL="0" lvl="0" indent="0">
              <a:lnSpc>
                <a:spcPct val="90000"/>
              </a:lnSpc>
              <a:spcBef>
                <a:spcPts val="1000"/>
              </a:spcBef>
              <a:buSzPct val="80000"/>
              <a:buFont typeface="Wingdings 3" charset="2"/>
              <a:buChar char=""/>
            </a:pPr>
            <a:r>
              <a:rPr lang="en-US" dirty="0">
                <a:sym typeface="Calibri"/>
              </a:rPr>
              <a:t>Great short videos in Ch 23 in Handbook and on Church website</a:t>
            </a:r>
          </a:p>
        </p:txBody>
      </p:sp>
      <p:sp>
        <p:nvSpPr>
          <p:cNvPr id="97" name="Google Shape;97;p15"/>
          <p:cNvSpPr txBox="1"/>
          <p:nvPr/>
        </p:nvSpPr>
        <p:spPr>
          <a:xfrm>
            <a:off x="2825358" y="170725"/>
            <a:ext cx="7187100" cy="1523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600"/>
              </a:spcAft>
              <a:buNone/>
            </a:pPr>
            <a:endParaRPr lang="en-US"/>
          </a:p>
          <a:p>
            <a:pPr marL="0" marR="0" lvl="0" indent="0" algn="l" rtl="0">
              <a:spcBef>
                <a:spcPts val="0"/>
              </a:spcBef>
              <a:spcAft>
                <a:spcPts val="600"/>
              </a:spcAft>
              <a:buNone/>
            </a:pPr>
            <a:endParaRPr lang="en-US" sz="3200" b="0" i="0" u="none" strike="noStrike" cap="none">
              <a:solidFill>
                <a:schemeClr val="dk1"/>
              </a:solidFill>
              <a:latin typeface="Calibri"/>
              <a:ea typeface="Calibri"/>
              <a:cs typeface="Calibri"/>
              <a:sym typeface="Calibri"/>
            </a:endParaRPr>
          </a:p>
          <a:p>
            <a:pPr marL="0" marR="0" lvl="0" indent="0" algn="l" rtl="0">
              <a:spcBef>
                <a:spcPts val="0"/>
              </a:spcBef>
              <a:spcAft>
                <a:spcPts val="600"/>
              </a:spcAft>
              <a:buNone/>
            </a:pPr>
            <a:endParaRPr lang="en-US"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Stake Role</a:t>
            </a:r>
            <a:endParaRPr dirty="0"/>
          </a:p>
        </p:txBody>
      </p:sp>
      <p:sp>
        <p:nvSpPr>
          <p:cNvPr id="112" name="Google Shape;112;p17"/>
          <p:cNvSpPr txBox="1">
            <a:spLocks noGrp="1"/>
          </p:cNvSpPr>
          <p:nvPr>
            <p:ph type="body" idx="1"/>
          </p:nvPr>
        </p:nvSpPr>
        <p:spPr>
          <a:xfrm>
            <a:off x="415600" y="1639833"/>
            <a:ext cx="11360700" cy="5285708"/>
          </a:xfrm>
          <a:prstGeom prst="rect">
            <a:avLst/>
          </a:prstGeom>
        </p:spPr>
        <p:txBody>
          <a:bodyPr spcFirstLastPara="1" wrap="square" lIns="121900" tIns="121900" rIns="121900" bIns="121900" anchor="t" anchorCtr="0">
            <a:normAutofit/>
          </a:bodyPr>
          <a:lstStyle/>
          <a:p>
            <a:pPr marL="457200" lvl="0" indent="-431800" algn="l" rtl="0">
              <a:lnSpc>
                <a:spcPct val="100000"/>
              </a:lnSpc>
              <a:spcBef>
                <a:spcPts val="0"/>
              </a:spcBef>
              <a:spcAft>
                <a:spcPts val="0"/>
              </a:spcAft>
              <a:buClr>
                <a:schemeClr val="dk1"/>
              </a:buClr>
              <a:buSzPts val="3200"/>
              <a:buFont typeface="Calibri"/>
              <a:buChar char="•"/>
            </a:pPr>
            <a:r>
              <a:rPr lang="en-US" sz="2800" dirty="0">
                <a:solidFill>
                  <a:schemeClr val="dk1"/>
                </a:solidFill>
                <a:latin typeface="Calibri"/>
                <a:ea typeface="Calibri"/>
                <a:cs typeface="Calibri"/>
                <a:sym typeface="Calibri"/>
              </a:rPr>
              <a:t>President Smith holds the keys in the stake for sharing the gospel and strengthening new and returning members. He and his counselors give overall direction for these efforts</a:t>
            </a:r>
          </a:p>
          <a:p>
            <a:pPr marL="25400" lvl="0" indent="0" algn="l" rtl="0">
              <a:lnSpc>
                <a:spcPct val="100000"/>
              </a:lnSpc>
              <a:spcBef>
                <a:spcPts val="0"/>
              </a:spcBef>
              <a:spcAft>
                <a:spcPts val="0"/>
              </a:spcAft>
              <a:buClr>
                <a:schemeClr val="dk1"/>
              </a:buClr>
              <a:buSzPts val="3200"/>
              <a:buNone/>
            </a:pPr>
            <a:endParaRPr lang="en-US" sz="2800" dirty="0">
              <a:solidFill>
                <a:schemeClr val="dk1"/>
              </a:solidFill>
              <a:latin typeface="Calibri"/>
              <a:ea typeface="Calibri"/>
              <a:cs typeface="Calibri"/>
              <a:sym typeface="Calibri"/>
            </a:endParaRPr>
          </a:p>
          <a:p>
            <a:pPr marL="457200" lvl="0" indent="-431800" algn="l" rtl="0">
              <a:lnSpc>
                <a:spcPct val="100000"/>
              </a:lnSpc>
              <a:spcBef>
                <a:spcPts val="0"/>
              </a:spcBef>
              <a:spcAft>
                <a:spcPts val="0"/>
              </a:spcAft>
              <a:buClr>
                <a:schemeClr val="dk1"/>
              </a:buClr>
              <a:buSzPts val="3200"/>
              <a:buFont typeface="Calibri"/>
              <a:buChar char="•"/>
            </a:pPr>
            <a:r>
              <a:rPr lang="en-US" sz="2800" dirty="0">
                <a:solidFill>
                  <a:schemeClr val="dk1"/>
                </a:solidFill>
                <a:latin typeface="Calibri"/>
                <a:ea typeface="Calibri"/>
                <a:cs typeface="Calibri"/>
                <a:sym typeface="Calibri"/>
              </a:rPr>
              <a:t>Monthly coordination meetings between Stake and Mission President</a:t>
            </a:r>
            <a:endParaRPr sz="28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800" dirty="0">
              <a:solidFill>
                <a:schemeClr val="dk1"/>
              </a:solidFill>
              <a:latin typeface="Calibri"/>
              <a:ea typeface="Calibri"/>
              <a:cs typeface="Calibri"/>
              <a:sym typeface="Calibri"/>
            </a:endParaRPr>
          </a:p>
          <a:p>
            <a:pPr marL="457200" lvl="0" indent="-431800" algn="l" rtl="0">
              <a:lnSpc>
                <a:spcPct val="100000"/>
              </a:lnSpc>
              <a:spcBef>
                <a:spcPts val="0"/>
              </a:spcBef>
              <a:spcAft>
                <a:spcPts val="0"/>
              </a:spcAft>
              <a:buClr>
                <a:schemeClr val="dk1"/>
              </a:buClr>
              <a:buSzPts val="3200"/>
              <a:buFont typeface="Calibri"/>
              <a:buChar char="•"/>
            </a:pPr>
            <a:r>
              <a:rPr lang="en-US" sz="2800" dirty="0">
                <a:solidFill>
                  <a:schemeClr val="dk1"/>
                </a:solidFill>
                <a:latin typeface="Calibri"/>
                <a:ea typeface="Calibri"/>
                <a:cs typeface="Calibri"/>
                <a:sym typeface="Calibri"/>
              </a:rPr>
              <a:t>Role of Stake High Council and Stake Relief Society Presidency is to “instruct and support” in group settings and individually</a:t>
            </a:r>
            <a:endParaRPr sz="2800" dirty="0">
              <a:solidFill>
                <a:schemeClr val="dk1"/>
              </a:solidFill>
              <a:latin typeface="Calibri"/>
              <a:ea typeface="Calibri"/>
              <a:cs typeface="Calibri"/>
              <a:sym typeface="Calibri"/>
            </a:endParaRPr>
          </a:p>
          <a:p>
            <a:pPr marL="914400" lvl="1" indent="-431800" algn="l" rtl="0">
              <a:lnSpc>
                <a:spcPct val="100000"/>
              </a:lnSpc>
              <a:spcBef>
                <a:spcPts val="0"/>
              </a:spcBef>
              <a:spcAft>
                <a:spcPts val="0"/>
              </a:spcAft>
              <a:buClr>
                <a:schemeClr val="dk1"/>
              </a:buClr>
              <a:buSzPts val="3200"/>
              <a:buFont typeface="Arial"/>
              <a:buChar char="○"/>
            </a:pPr>
            <a:r>
              <a:rPr lang="en-US" sz="2800" dirty="0">
                <a:solidFill>
                  <a:schemeClr val="dk1"/>
                </a:solidFill>
                <a:latin typeface="Calibri"/>
                <a:ea typeface="Calibri"/>
                <a:cs typeface="Calibri"/>
                <a:sym typeface="Calibri"/>
              </a:rPr>
              <a:t>Leader Training</a:t>
            </a:r>
            <a:endParaRPr sz="2800" dirty="0">
              <a:solidFill>
                <a:srgbClr val="000000"/>
              </a:solidFill>
              <a:latin typeface="Arial"/>
              <a:ea typeface="Arial"/>
              <a:cs typeface="Arial"/>
              <a:sym typeface="Arial"/>
            </a:endParaRPr>
          </a:p>
          <a:p>
            <a:pPr marL="914400" lvl="1" indent="-431800" algn="l" rtl="0">
              <a:lnSpc>
                <a:spcPct val="100000"/>
              </a:lnSpc>
              <a:spcBef>
                <a:spcPts val="0"/>
              </a:spcBef>
              <a:spcAft>
                <a:spcPts val="0"/>
              </a:spcAft>
              <a:buClr>
                <a:schemeClr val="dk1"/>
              </a:buClr>
              <a:buSzPts val="3200"/>
              <a:buFont typeface="Arial"/>
              <a:buChar char="○"/>
            </a:pPr>
            <a:r>
              <a:rPr lang="en-US" sz="2800" dirty="0">
                <a:solidFill>
                  <a:schemeClr val="dk1"/>
                </a:solidFill>
                <a:latin typeface="Calibri"/>
                <a:ea typeface="Calibri"/>
                <a:cs typeface="Calibri"/>
                <a:sym typeface="Calibri"/>
              </a:rPr>
              <a:t>Visit Ward Coordination as Permitted</a:t>
            </a:r>
            <a:endParaRPr sz="2800" dirty="0"/>
          </a:p>
        </p:txBody>
      </p:sp>
      <p:sp>
        <p:nvSpPr>
          <p:cNvPr id="113" name="Google Shape;113;p17"/>
          <p:cNvSpPr txBox="1"/>
          <p:nvPr/>
        </p:nvSpPr>
        <p:spPr>
          <a:xfrm>
            <a:off x="603193" y="6064203"/>
            <a:ext cx="10905300" cy="7080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b="1" dirty="0">
                <a:solidFill>
                  <a:srgbClr val="FFFFFF"/>
                </a:solidFill>
                <a:latin typeface="Calibri"/>
                <a:ea typeface="Calibri"/>
                <a:cs typeface="Calibri"/>
                <a:sym typeface="Calibri"/>
              </a:rPr>
              <a:t>Execution of Missionary Work Happens in the Wards!</a:t>
            </a:r>
            <a:endParaRPr sz="1600" b="1" dirty="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18"/>
          <p:cNvGrpSpPr/>
          <p:nvPr/>
        </p:nvGrpSpPr>
        <p:grpSpPr>
          <a:xfrm>
            <a:off x="2011680" y="1883664"/>
            <a:ext cx="8278427" cy="4860253"/>
            <a:chOff x="5931462" y="2799843"/>
            <a:chExt cx="4243862" cy="2992109"/>
          </a:xfrm>
        </p:grpSpPr>
        <p:sp>
          <p:nvSpPr>
            <p:cNvPr id="119" name="Google Shape;119;p18"/>
            <p:cNvSpPr txBox="1"/>
            <p:nvPr/>
          </p:nvSpPr>
          <p:spPr>
            <a:xfrm>
              <a:off x="7695068" y="2799843"/>
              <a:ext cx="826969" cy="28421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Bishop</a:t>
              </a:r>
              <a:endParaRPr/>
            </a:p>
          </p:txBody>
        </p:sp>
        <p:sp>
          <p:nvSpPr>
            <p:cNvPr id="120" name="Google Shape;120;p18"/>
            <p:cNvSpPr txBox="1"/>
            <p:nvPr/>
          </p:nvSpPr>
          <p:spPr>
            <a:xfrm>
              <a:off x="5931462" y="3440657"/>
              <a:ext cx="832353" cy="24631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Youth</a:t>
              </a:r>
              <a:endParaRPr/>
            </a:p>
          </p:txBody>
        </p:sp>
        <p:sp>
          <p:nvSpPr>
            <p:cNvPr id="121" name="Google Shape;121;p18"/>
            <p:cNvSpPr txBox="1"/>
            <p:nvPr/>
          </p:nvSpPr>
          <p:spPr>
            <a:xfrm>
              <a:off x="7016131" y="3838464"/>
              <a:ext cx="832353" cy="435795"/>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Common Judge</a:t>
              </a:r>
              <a:endParaRPr/>
            </a:p>
          </p:txBody>
        </p:sp>
        <p:sp>
          <p:nvSpPr>
            <p:cNvPr id="122" name="Google Shape;122;p18"/>
            <p:cNvSpPr txBox="1"/>
            <p:nvPr/>
          </p:nvSpPr>
          <p:spPr>
            <a:xfrm>
              <a:off x="5931462" y="4358942"/>
              <a:ext cx="832353" cy="435795"/>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Poor and Needy</a:t>
              </a:r>
              <a:endParaRPr/>
            </a:p>
          </p:txBody>
        </p:sp>
        <p:sp>
          <p:nvSpPr>
            <p:cNvPr id="123" name="Google Shape;123;p18"/>
            <p:cNvSpPr txBox="1"/>
            <p:nvPr/>
          </p:nvSpPr>
          <p:spPr>
            <a:xfrm>
              <a:off x="7022138" y="4707029"/>
              <a:ext cx="832353" cy="625271"/>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Finances and Temporal Affairs</a:t>
              </a:r>
              <a:endParaRPr/>
            </a:p>
          </p:txBody>
        </p:sp>
        <p:sp>
          <p:nvSpPr>
            <p:cNvPr id="124" name="Google Shape;124;p18"/>
            <p:cNvSpPr txBox="1"/>
            <p:nvPr/>
          </p:nvSpPr>
          <p:spPr>
            <a:xfrm>
              <a:off x="8259024" y="3699414"/>
              <a:ext cx="832353" cy="397900"/>
            </a:xfrm>
            <a:prstGeom prst="rect">
              <a:avLst/>
            </a:prstGeom>
            <a:solidFill>
              <a:srgbClr val="F7CAAC"/>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Elders Quorum Presidency</a:t>
              </a:r>
              <a:endParaRPr/>
            </a:p>
          </p:txBody>
        </p:sp>
        <p:sp>
          <p:nvSpPr>
            <p:cNvPr id="125" name="Google Shape;125;p18"/>
            <p:cNvSpPr txBox="1"/>
            <p:nvPr/>
          </p:nvSpPr>
          <p:spPr>
            <a:xfrm>
              <a:off x="9337654" y="3690191"/>
              <a:ext cx="832353" cy="435795"/>
            </a:xfrm>
            <a:prstGeom prst="rect">
              <a:avLst/>
            </a:prstGeom>
            <a:solidFill>
              <a:srgbClr val="F7CAAC"/>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Relief Society Presidency</a:t>
              </a:r>
              <a:endParaRPr/>
            </a:p>
          </p:txBody>
        </p:sp>
        <p:sp>
          <p:nvSpPr>
            <p:cNvPr id="126" name="Google Shape;126;p18"/>
            <p:cNvSpPr txBox="1"/>
            <p:nvPr/>
          </p:nvSpPr>
          <p:spPr>
            <a:xfrm>
              <a:off x="8264341" y="4467653"/>
              <a:ext cx="832353" cy="24631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Ministering</a:t>
              </a:r>
              <a:endParaRPr/>
            </a:p>
          </p:txBody>
        </p:sp>
        <p:sp>
          <p:nvSpPr>
            <p:cNvPr id="127" name="Google Shape;127;p18"/>
            <p:cNvSpPr txBox="1"/>
            <p:nvPr/>
          </p:nvSpPr>
          <p:spPr>
            <a:xfrm>
              <a:off x="8264340" y="4918350"/>
              <a:ext cx="832353" cy="435795"/>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Family History</a:t>
              </a:r>
              <a:endParaRPr dirty="0"/>
            </a:p>
          </p:txBody>
        </p:sp>
        <p:sp>
          <p:nvSpPr>
            <p:cNvPr id="128" name="Google Shape;128;p18"/>
            <p:cNvSpPr txBox="1"/>
            <p:nvPr/>
          </p:nvSpPr>
          <p:spPr>
            <a:xfrm>
              <a:off x="8264340" y="5545633"/>
              <a:ext cx="832353" cy="24631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Teaching</a:t>
              </a:r>
              <a:endParaRPr/>
            </a:p>
          </p:txBody>
        </p:sp>
        <p:sp>
          <p:nvSpPr>
            <p:cNvPr id="129" name="Google Shape;129;p18"/>
            <p:cNvSpPr txBox="1"/>
            <p:nvPr/>
          </p:nvSpPr>
          <p:spPr>
            <a:xfrm>
              <a:off x="9342971" y="4689507"/>
              <a:ext cx="832353" cy="24629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Temple</a:t>
              </a:r>
              <a:endParaRPr dirty="0"/>
            </a:p>
          </p:txBody>
        </p:sp>
        <p:sp>
          <p:nvSpPr>
            <p:cNvPr id="130" name="Google Shape;130;p18"/>
            <p:cNvSpPr txBox="1"/>
            <p:nvPr/>
          </p:nvSpPr>
          <p:spPr>
            <a:xfrm>
              <a:off x="9337654" y="5235892"/>
              <a:ext cx="832353" cy="435795"/>
            </a:xfrm>
            <a:prstGeom prst="rect">
              <a:avLst/>
            </a:prstGeom>
            <a:solidFill>
              <a:srgbClr val="92D050"/>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Missionary Work</a:t>
              </a:r>
              <a:endParaRPr dirty="0"/>
            </a:p>
          </p:txBody>
        </p:sp>
        <p:cxnSp>
          <p:nvCxnSpPr>
            <p:cNvPr id="131" name="Google Shape;131;p18"/>
            <p:cNvCxnSpPr/>
            <p:nvPr/>
          </p:nvCxnSpPr>
          <p:spPr>
            <a:xfrm rot="10800000">
              <a:off x="6862164" y="2921363"/>
              <a:ext cx="0" cy="2053790"/>
            </a:xfrm>
            <a:prstGeom prst="straightConnector1">
              <a:avLst/>
            </a:prstGeom>
            <a:noFill/>
            <a:ln w="28575" cap="flat" cmpd="sng">
              <a:solidFill>
                <a:schemeClr val="accent1"/>
              </a:solidFill>
              <a:prstDash val="solid"/>
              <a:miter lim="800000"/>
              <a:headEnd type="none" w="sm" len="sm"/>
              <a:tailEnd type="none" w="sm" len="sm"/>
            </a:ln>
          </p:spPr>
        </p:cxnSp>
        <p:cxnSp>
          <p:nvCxnSpPr>
            <p:cNvPr id="132" name="Google Shape;132;p18"/>
            <p:cNvCxnSpPr/>
            <p:nvPr/>
          </p:nvCxnSpPr>
          <p:spPr>
            <a:xfrm rot="10800000" flipH="1">
              <a:off x="6865616" y="2916501"/>
              <a:ext cx="824070" cy="4053"/>
            </a:xfrm>
            <a:prstGeom prst="straightConnector1">
              <a:avLst/>
            </a:prstGeom>
            <a:noFill/>
            <a:ln w="28575" cap="flat" cmpd="sng">
              <a:solidFill>
                <a:schemeClr val="accent1"/>
              </a:solidFill>
              <a:prstDash val="solid"/>
              <a:miter lim="800000"/>
              <a:headEnd type="none" w="sm" len="sm"/>
              <a:tailEnd type="none" w="sm" len="sm"/>
            </a:ln>
          </p:spPr>
        </p:cxnSp>
        <p:cxnSp>
          <p:nvCxnSpPr>
            <p:cNvPr id="133" name="Google Shape;133;p18"/>
            <p:cNvCxnSpPr/>
            <p:nvPr/>
          </p:nvCxnSpPr>
          <p:spPr>
            <a:xfrm rot="10800000">
              <a:off x="9161212" y="2920554"/>
              <a:ext cx="0" cy="588964"/>
            </a:xfrm>
            <a:prstGeom prst="straightConnector1">
              <a:avLst/>
            </a:prstGeom>
            <a:noFill/>
            <a:ln w="28575" cap="flat" cmpd="sng">
              <a:solidFill>
                <a:schemeClr val="accent1"/>
              </a:solidFill>
              <a:prstDash val="solid"/>
              <a:miter lim="800000"/>
              <a:headEnd type="none" w="sm" len="sm"/>
              <a:tailEnd type="none" w="sm" len="sm"/>
            </a:ln>
          </p:spPr>
        </p:cxnSp>
        <p:cxnSp>
          <p:nvCxnSpPr>
            <p:cNvPr id="134" name="Google Shape;134;p18"/>
            <p:cNvCxnSpPr/>
            <p:nvPr/>
          </p:nvCxnSpPr>
          <p:spPr>
            <a:xfrm rot="10800000">
              <a:off x="8530312" y="2915691"/>
              <a:ext cx="630900" cy="4863"/>
            </a:xfrm>
            <a:prstGeom prst="straightConnector1">
              <a:avLst/>
            </a:prstGeom>
            <a:noFill/>
            <a:ln w="28575" cap="flat" cmpd="sng">
              <a:solidFill>
                <a:schemeClr val="accent1"/>
              </a:solidFill>
              <a:prstDash val="solid"/>
              <a:miter lim="800000"/>
              <a:headEnd type="none" w="sm" len="sm"/>
              <a:tailEnd type="none" w="sm" len="sm"/>
            </a:ln>
          </p:spPr>
        </p:cxnSp>
        <p:cxnSp>
          <p:nvCxnSpPr>
            <p:cNvPr id="135" name="Google Shape;135;p18"/>
            <p:cNvCxnSpPr/>
            <p:nvPr/>
          </p:nvCxnSpPr>
          <p:spPr>
            <a:xfrm>
              <a:off x="8675200" y="4350979"/>
              <a:ext cx="1078630" cy="0"/>
            </a:xfrm>
            <a:prstGeom prst="straightConnector1">
              <a:avLst/>
            </a:prstGeom>
            <a:noFill/>
            <a:ln w="28575" cap="flat" cmpd="sng">
              <a:solidFill>
                <a:schemeClr val="accent1"/>
              </a:solidFill>
              <a:prstDash val="solid"/>
              <a:miter lim="800000"/>
              <a:headEnd type="none" w="sm" len="sm"/>
              <a:tailEnd type="none" w="sm" len="sm"/>
            </a:ln>
          </p:spPr>
        </p:cxnSp>
        <p:cxnSp>
          <p:nvCxnSpPr>
            <p:cNvPr id="136" name="Google Shape;136;p18"/>
            <p:cNvCxnSpPr/>
            <p:nvPr/>
          </p:nvCxnSpPr>
          <p:spPr>
            <a:xfrm>
              <a:off x="9204792" y="4358942"/>
              <a:ext cx="19935" cy="1309850"/>
            </a:xfrm>
            <a:prstGeom prst="straightConnector1">
              <a:avLst/>
            </a:prstGeom>
            <a:noFill/>
            <a:ln w="28575" cap="flat" cmpd="sng">
              <a:solidFill>
                <a:schemeClr val="accent1"/>
              </a:solidFill>
              <a:prstDash val="solid"/>
              <a:miter lim="800000"/>
              <a:headEnd type="none" w="sm" len="sm"/>
              <a:tailEnd type="none" w="sm" len="sm"/>
            </a:ln>
          </p:spPr>
        </p:cxnSp>
        <p:cxnSp>
          <p:nvCxnSpPr>
            <p:cNvPr id="137" name="Google Shape;137;p18"/>
            <p:cNvCxnSpPr>
              <a:stCxn id="120" idx="3"/>
            </p:cNvCxnSpPr>
            <p:nvPr/>
          </p:nvCxnSpPr>
          <p:spPr>
            <a:xfrm>
              <a:off x="6763815" y="3563817"/>
              <a:ext cx="101700" cy="0"/>
            </a:xfrm>
            <a:prstGeom prst="straightConnector1">
              <a:avLst/>
            </a:prstGeom>
            <a:noFill/>
            <a:ln w="28575" cap="flat" cmpd="sng">
              <a:solidFill>
                <a:schemeClr val="accent1"/>
              </a:solidFill>
              <a:prstDash val="solid"/>
              <a:miter lim="800000"/>
              <a:headEnd type="none" w="sm" len="sm"/>
              <a:tailEnd type="none" w="sm" len="sm"/>
            </a:ln>
          </p:spPr>
        </p:cxnSp>
        <p:cxnSp>
          <p:nvCxnSpPr>
            <p:cNvPr id="138" name="Google Shape;138;p18"/>
            <p:cNvCxnSpPr/>
            <p:nvPr/>
          </p:nvCxnSpPr>
          <p:spPr>
            <a:xfrm>
              <a:off x="6763124" y="4571536"/>
              <a:ext cx="102491" cy="0"/>
            </a:xfrm>
            <a:prstGeom prst="straightConnector1">
              <a:avLst/>
            </a:prstGeom>
            <a:noFill/>
            <a:ln w="28575" cap="flat" cmpd="sng">
              <a:solidFill>
                <a:schemeClr val="accent1"/>
              </a:solidFill>
              <a:prstDash val="solid"/>
              <a:miter lim="800000"/>
              <a:headEnd type="none" w="sm" len="sm"/>
              <a:tailEnd type="none" w="sm" len="sm"/>
            </a:ln>
          </p:spPr>
        </p:cxnSp>
        <p:cxnSp>
          <p:nvCxnSpPr>
            <p:cNvPr id="139" name="Google Shape;139;p18"/>
            <p:cNvCxnSpPr>
              <a:stCxn id="121" idx="1"/>
            </p:cNvCxnSpPr>
            <p:nvPr/>
          </p:nvCxnSpPr>
          <p:spPr>
            <a:xfrm rot="10800000">
              <a:off x="6865531" y="4056362"/>
              <a:ext cx="150600" cy="0"/>
            </a:xfrm>
            <a:prstGeom prst="straightConnector1">
              <a:avLst/>
            </a:prstGeom>
            <a:noFill/>
            <a:ln w="28575" cap="flat" cmpd="sng">
              <a:solidFill>
                <a:schemeClr val="accent1"/>
              </a:solidFill>
              <a:prstDash val="solid"/>
              <a:miter lim="800000"/>
              <a:headEnd type="none" w="sm" len="sm"/>
              <a:tailEnd type="none" w="sm" len="sm"/>
            </a:ln>
          </p:spPr>
        </p:cxnSp>
        <p:cxnSp>
          <p:nvCxnSpPr>
            <p:cNvPr id="140" name="Google Shape;140;p18"/>
            <p:cNvCxnSpPr/>
            <p:nvPr/>
          </p:nvCxnSpPr>
          <p:spPr>
            <a:xfrm rot="10800000">
              <a:off x="6864925" y="4988957"/>
              <a:ext cx="151206" cy="0"/>
            </a:xfrm>
            <a:prstGeom prst="straightConnector1">
              <a:avLst/>
            </a:prstGeom>
            <a:noFill/>
            <a:ln w="28575" cap="flat" cmpd="sng">
              <a:solidFill>
                <a:schemeClr val="accent1"/>
              </a:solidFill>
              <a:prstDash val="solid"/>
              <a:miter lim="800000"/>
              <a:headEnd type="none" w="sm" len="sm"/>
              <a:tailEnd type="none" w="sm" len="sm"/>
            </a:ln>
          </p:spPr>
        </p:cxnSp>
        <p:cxnSp>
          <p:nvCxnSpPr>
            <p:cNvPr id="141" name="Google Shape;141;p18"/>
            <p:cNvCxnSpPr>
              <a:stCxn id="128" idx="3"/>
            </p:cNvCxnSpPr>
            <p:nvPr/>
          </p:nvCxnSpPr>
          <p:spPr>
            <a:xfrm>
              <a:off x="9096693" y="5668793"/>
              <a:ext cx="128100" cy="0"/>
            </a:xfrm>
            <a:prstGeom prst="straightConnector1">
              <a:avLst/>
            </a:prstGeom>
            <a:noFill/>
            <a:ln w="28575" cap="flat" cmpd="sng">
              <a:solidFill>
                <a:schemeClr val="accent1"/>
              </a:solidFill>
              <a:prstDash val="solid"/>
              <a:miter lim="800000"/>
              <a:headEnd type="none" w="sm" len="sm"/>
              <a:tailEnd type="none" w="sm" len="sm"/>
            </a:ln>
          </p:spPr>
        </p:cxnSp>
        <p:cxnSp>
          <p:nvCxnSpPr>
            <p:cNvPr id="142" name="Google Shape;142;p18"/>
            <p:cNvCxnSpPr>
              <a:stCxn id="126" idx="3"/>
            </p:cNvCxnSpPr>
            <p:nvPr/>
          </p:nvCxnSpPr>
          <p:spPr>
            <a:xfrm>
              <a:off x="9096694" y="4590813"/>
              <a:ext cx="108000" cy="0"/>
            </a:xfrm>
            <a:prstGeom prst="straightConnector1">
              <a:avLst/>
            </a:prstGeom>
            <a:noFill/>
            <a:ln w="28575" cap="flat" cmpd="sng">
              <a:solidFill>
                <a:schemeClr val="accent1"/>
              </a:solidFill>
              <a:prstDash val="solid"/>
              <a:miter lim="800000"/>
              <a:headEnd type="none" w="sm" len="sm"/>
              <a:tailEnd type="none" w="sm" len="sm"/>
            </a:ln>
          </p:spPr>
        </p:cxnSp>
        <p:cxnSp>
          <p:nvCxnSpPr>
            <p:cNvPr id="143" name="Google Shape;143;p18"/>
            <p:cNvCxnSpPr/>
            <p:nvPr/>
          </p:nvCxnSpPr>
          <p:spPr>
            <a:xfrm>
              <a:off x="9087092" y="5122726"/>
              <a:ext cx="123139" cy="0"/>
            </a:xfrm>
            <a:prstGeom prst="straightConnector1">
              <a:avLst/>
            </a:prstGeom>
            <a:noFill/>
            <a:ln w="28575" cap="flat" cmpd="sng">
              <a:solidFill>
                <a:schemeClr val="accent1"/>
              </a:solidFill>
              <a:prstDash val="solid"/>
              <a:miter lim="800000"/>
              <a:headEnd type="none" w="sm" len="sm"/>
              <a:tailEnd type="none" w="sm" len="sm"/>
            </a:ln>
          </p:spPr>
        </p:cxnSp>
        <p:cxnSp>
          <p:nvCxnSpPr>
            <p:cNvPr id="144" name="Google Shape;144;p18"/>
            <p:cNvCxnSpPr>
              <a:stCxn id="129" idx="1"/>
            </p:cNvCxnSpPr>
            <p:nvPr/>
          </p:nvCxnSpPr>
          <p:spPr>
            <a:xfrm flipH="1">
              <a:off x="9214571" y="4812654"/>
              <a:ext cx="128400" cy="12"/>
            </a:xfrm>
            <a:prstGeom prst="straightConnector1">
              <a:avLst/>
            </a:prstGeom>
            <a:noFill/>
            <a:ln w="28575" cap="flat" cmpd="sng">
              <a:solidFill>
                <a:schemeClr val="accent1"/>
              </a:solidFill>
              <a:prstDash val="solid"/>
              <a:miter lim="800000"/>
              <a:headEnd type="none" w="sm" len="sm"/>
              <a:tailEnd type="none" w="sm" len="sm"/>
            </a:ln>
          </p:spPr>
        </p:cxnSp>
        <p:cxnSp>
          <p:nvCxnSpPr>
            <p:cNvPr id="145" name="Google Shape;145;p18"/>
            <p:cNvCxnSpPr/>
            <p:nvPr/>
          </p:nvCxnSpPr>
          <p:spPr>
            <a:xfrm rot="10800000">
              <a:off x="9209685" y="5416942"/>
              <a:ext cx="123139" cy="0"/>
            </a:xfrm>
            <a:prstGeom prst="straightConnector1">
              <a:avLst/>
            </a:prstGeom>
            <a:noFill/>
            <a:ln w="28575" cap="flat" cmpd="sng">
              <a:solidFill>
                <a:schemeClr val="accent1"/>
              </a:solidFill>
              <a:prstDash val="solid"/>
              <a:miter lim="800000"/>
              <a:headEnd type="none" w="sm" len="sm"/>
              <a:tailEnd type="none" w="sm" len="sm"/>
            </a:ln>
          </p:spPr>
        </p:cxnSp>
        <p:cxnSp>
          <p:nvCxnSpPr>
            <p:cNvPr id="146" name="Google Shape;146;p18"/>
            <p:cNvCxnSpPr>
              <a:endCxn id="124" idx="2"/>
            </p:cNvCxnSpPr>
            <p:nvPr/>
          </p:nvCxnSpPr>
          <p:spPr>
            <a:xfrm rot="10800000">
              <a:off x="8675201" y="4097314"/>
              <a:ext cx="5400" cy="249000"/>
            </a:xfrm>
            <a:prstGeom prst="straightConnector1">
              <a:avLst/>
            </a:prstGeom>
            <a:noFill/>
            <a:ln w="28575" cap="flat" cmpd="sng">
              <a:solidFill>
                <a:schemeClr val="accent1"/>
              </a:solidFill>
              <a:prstDash val="solid"/>
              <a:miter lim="800000"/>
              <a:headEnd type="none" w="sm" len="sm"/>
              <a:tailEnd type="none" w="sm" len="sm"/>
            </a:ln>
          </p:spPr>
        </p:cxnSp>
        <p:cxnSp>
          <p:nvCxnSpPr>
            <p:cNvPr id="147" name="Google Shape;147;p18"/>
            <p:cNvCxnSpPr>
              <a:stCxn id="125" idx="2"/>
            </p:cNvCxnSpPr>
            <p:nvPr/>
          </p:nvCxnSpPr>
          <p:spPr>
            <a:xfrm>
              <a:off x="9753831" y="4125986"/>
              <a:ext cx="0" cy="220200"/>
            </a:xfrm>
            <a:prstGeom prst="straightConnector1">
              <a:avLst/>
            </a:prstGeom>
            <a:noFill/>
            <a:ln w="28575" cap="flat" cmpd="sng">
              <a:solidFill>
                <a:schemeClr val="accent1"/>
              </a:solidFill>
              <a:prstDash val="solid"/>
              <a:miter lim="800000"/>
              <a:headEnd type="none" w="sm" len="sm"/>
              <a:tailEnd type="none" w="sm" len="sm"/>
            </a:ln>
          </p:spPr>
        </p:cxnSp>
      </p:grpSp>
      <p:sp>
        <p:nvSpPr>
          <p:cNvPr id="148" name="Google Shape;148;p18"/>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Ward Mission Organization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Ward Mission Organization</a:t>
            </a:r>
            <a:endParaRPr/>
          </a:p>
        </p:txBody>
      </p:sp>
      <p:sp>
        <p:nvSpPr>
          <p:cNvPr id="154" name="Google Shape;154;p19"/>
          <p:cNvSpPr txBox="1">
            <a:spLocks noGrp="1"/>
          </p:cNvSpPr>
          <p:nvPr>
            <p:ph type="body" idx="1"/>
          </p:nvPr>
        </p:nvSpPr>
        <p:spPr>
          <a:xfrm>
            <a:off x="400300" y="1527407"/>
            <a:ext cx="11360700" cy="5118091"/>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en-US" sz="3200" dirty="0">
                <a:latin typeface="Calibri"/>
                <a:ea typeface="Calibri"/>
                <a:cs typeface="Calibri"/>
                <a:sym typeface="Calibri"/>
              </a:rPr>
              <a:t>Ward Mission “Committee” (under direction of Bishop/coordination with bishopric)</a:t>
            </a:r>
            <a:endParaRPr sz="3200" dirty="0">
              <a:latin typeface="Calibri"/>
              <a:ea typeface="Calibri"/>
              <a:cs typeface="Calibri"/>
              <a:sym typeface="Calibri"/>
            </a:endParaRPr>
          </a:p>
          <a:p>
            <a:pPr marL="457200" lvl="0" indent="-457200" algn="l" rtl="0">
              <a:lnSpc>
                <a:spcPct val="100000"/>
              </a:lnSpc>
              <a:spcBef>
                <a:spcPts val="0"/>
              </a:spcBef>
              <a:spcAft>
                <a:spcPts val="0"/>
              </a:spcAft>
              <a:buClr>
                <a:schemeClr val="dk2"/>
              </a:buClr>
              <a:buSzPts val="3200"/>
              <a:buFont typeface="Arial"/>
              <a:buChar char="•"/>
            </a:pPr>
            <a:r>
              <a:rPr lang="en-US" sz="3200" dirty="0">
                <a:latin typeface="Calibri"/>
                <a:ea typeface="Calibri"/>
                <a:cs typeface="Calibri"/>
                <a:sym typeface="Calibri"/>
              </a:rPr>
              <a:t>Elders Quorum and Relief Society Presidencies</a:t>
            </a:r>
            <a:endParaRPr sz="1400" dirty="0">
              <a:latin typeface="Arial"/>
              <a:ea typeface="Arial"/>
              <a:cs typeface="Arial"/>
              <a:sym typeface="Arial"/>
            </a:endParaRPr>
          </a:p>
          <a:p>
            <a:pPr marL="457200" lvl="0" indent="-457200" algn="l" rtl="0">
              <a:lnSpc>
                <a:spcPct val="100000"/>
              </a:lnSpc>
              <a:spcBef>
                <a:spcPts val="0"/>
              </a:spcBef>
              <a:spcAft>
                <a:spcPts val="0"/>
              </a:spcAft>
              <a:buClr>
                <a:schemeClr val="dk2"/>
              </a:buClr>
              <a:buSzPts val="3200"/>
              <a:buFont typeface="Arial"/>
              <a:buChar char="•"/>
            </a:pPr>
            <a:r>
              <a:rPr lang="en-US" sz="3200" dirty="0">
                <a:latin typeface="Calibri"/>
                <a:ea typeface="Calibri"/>
                <a:cs typeface="Calibri"/>
                <a:sym typeface="Calibri"/>
              </a:rPr>
              <a:t>Ward Council</a:t>
            </a:r>
            <a:endParaRPr sz="1400" dirty="0">
              <a:latin typeface="Arial"/>
              <a:ea typeface="Arial"/>
              <a:cs typeface="Arial"/>
              <a:sym typeface="Arial"/>
            </a:endParaRPr>
          </a:p>
          <a:p>
            <a:pPr marL="457200" lvl="0" indent="-457200" algn="l" rtl="0">
              <a:lnSpc>
                <a:spcPct val="100000"/>
              </a:lnSpc>
              <a:spcBef>
                <a:spcPts val="0"/>
              </a:spcBef>
              <a:spcAft>
                <a:spcPts val="0"/>
              </a:spcAft>
              <a:buClr>
                <a:schemeClr val="dk2"/>
              </a:buClr>
              <a:buSzPts val="3200"/>
              <a:buFont typeface="Arial"/>
              <a:buChar char="•"/>
            </a:pPr>
            <a:r>
              <a:rPr lang="en-US" sz="3200" dirty="0">
                <a:latin typeface="Calibri"/>
                <a:ea typeface="Calibri"/>
                <a:cs typeface="Calibri"/>
                <a:sym typeface="Calibri"/>
              </a:rPr>
              <a:t>Ward Mission Leader</a:t>
            </a:r>
            <a:endParaRPr sz="3200" dirty="0">
              <a:latin typeface="Calibri"/>
              <a:ea typeface="Calibri"/>
              <a:cs typeface="Calibri"/>
              <a:sym typeface="Calibri"/>
            </a:endParaRPr>
          </a:p>
          <a:p>
            <a:pPr marL="0" lvl="0" indent="0" algn="l" rtl="0">
              <a:lnSpc>
                <a:spcPct val="100000"/>
              </a:lnSpc>
              <a:spcBef>
                <a:spcPts val="0"/>
              </a:spcBef>
              <a:spcAft>
                <a:spcPts val="0"/>
              </a:spcAft>
              <a:buNone/>
            </a:pPr>
            <a:endParaRPr sz="3200" dirty="0">
              <a:latin typeface="Calibri"/>
              <a:ea typeface="Calibri"/>
              <a:cs typeface="Calibri"/>
              <a:sym typeface="Calibri"/>
            </a:endParaRPr>
          </a:p>
          <a:p>
            <a:pPr marL="457200" lvl="0" indent="-457200" algn="l" rtl="0">
              <a:lnSpc>
                <a:spcPct val="100000"/>
              </a:lnSpc>
              <a:spcBef>
                <a:spcPts val="0"/>
              </a:spcBef>
              <a:spcAft>
                <a:spcPts val="0"/>
              </a:spcAft>
              <a:buClr>
                <a:schemeClr val="dk2"/>
              </a:buClr>
              <a:buSzPts val="3200"/>
              <a:buFont typeface="Arial"/>
              <a:buChar char="•"/>
            </a:pPr>
            <a:r>
              <a:rPr lang="en-US" sz="3200" dirty="0">
                <a:latin typeface="Calibri"/>
                <a:ea typeface="Calibri"/>
                <a:cs typeface="Calibri"/>
                <a:sym typeface="Calibri"/>
              </a:rPr>
              <a:t>Plan for Sharing the Gospel and Strengthening New and Returning Members is developed and approved here</a:t>
            </a:r>
            <a:endParaRPr sz="3200" dirty="0">
              <a:latin typeface="Calibri"/>
              <a:ea typeface="Calibri"/>
              <a:cs typeface="Calibri"/>
              <a:sym typeface="Calibri"/>
            </a:endParaRPr>
          </a:p>
        </p:txBody>
      </p:sp>
      <p:sp>
        <p:nvSpPr>
          <p:cNvPr id="155" name="Google Shape;155;p19"/>
          <p:cNvSpPr txBox="1"/>
          <p:nvPr/>
        </p:nvSpPr>
        <p:spPr>
          <a:xfrm>
            <a:off x="387225" y="5600075"/>
            <a:ext cx="11607300" cy="615523"/>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dirty="0">
                <a:solidFill>
                  <a:srgbClr val="FFFFFF"/>
                </a:solidFill>
                <a:latin typeface="Calibri"/>
                <a:ea typeface="Calibri"/>
                <a:cs typeface="Calibri"/>
                <a:sym typeface="Calibri"/>
              </a:rPr>
              <a:t>Ward Mission “Committee” Sets the Vision for Missionary Work in the Ward</a:t>
            </a:r>
            <a:endParaRPr sz="2800" b="1" dirty="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3B3D-BBB0-035F-696E-C4A3E5C87D2D}"/>
              </a:ext>
            </a:extLst>
          </p:cNvPr>
          <p:cNvSpPr>
            <a:spLocks noGrp="1"/>
          </p:cNvSpPr>
          <p:nvPr>
            <p:ph type="title"/>
          </p:nvPr>
        </p:nvSpPr>
        <p:spPr/>
        <p:txBody>
          <a:bodyPr>
            <a:normAutofit fontScale="90000"/>
          </a:bodyPr>
          <a:lstStyle/>
          <a:p>
            <a:r>
              <a:rPr lang="en-US" dirty="0"/>
              <a:t>Ward Missionaries</a:t>
            </a:r>
          </a:p>
        </p:txBody>
      </p:sp>
      <p:sp>
        <p:nvSpPr>
          <p:cNvPr id="3" name="Text Placeholder 2">
            <a:extLst>
              <a:ext uri="{FF2B5EF4-FFF2-40B4-BE49-F238E27FC236}">
                <a16:creationId xmlns:a16="http://schemas.microsoft.com/office/drawing/2014/main" id="{B9FD9BC7-F0C7-79D9-9806-2FBC400E6FEC}"/>
              </a:ext>
            </a:extLst>
          </p:cNvPr>
          <p:cNvSpPr>
            <a:spLocks noGrp="1"/>
          </p:cNvSpPr>
          <p:nvPr>
            <p:ph type="body" idx="1"/>
          </p:nvPr>
        </p:nvSpPr>
        <p:spPr/>
        <p:txBody>
          <a:bodyPr/>
          <a:lstStyle/>
          <a:p>
            <a:pPr marL="76200" indent="0" algn="l" fontAlgn="base">
              <a:buNone/>
            </a:pPr>
            <a:r>
              <a:rPr lang="en-US" sz="2400" b="0" i="0" dirty="0">
                <a:solidFill>
                  <a:srgbClr val="000000"/>
                </a:solidFill>
                <a:effectLst/>
                <a:latin typeface="Ensign:Serif"/>
              </a:rPr>
              <a:t>Ward missionaries help ward members experience the </a:t>
            </a:r>
            <a:r>
              <a:rPr lang="en-US" sz="2400" b="0" i="0" dirty="0">
                <a:solidFill>
                  <a:schemeClr val="bg2">
                    <a:lumMod val="40000"/>
                    <a:lumOff val="60000"/>
                  </a:schemeClr>
                </a:solidFill>
                <a:effectLst/>
                <a:latin typeface="Ensign:Serif"/>
              </a:rPr>
              <a:t>joy</a:t>
            </a:r>
            <a:r>
              <a:rPr lang="en-US" sz="2400" b="0" i="0" dirty="0">
                <a:solidFill>
                  <a:srgbClr val="000000"/>
                </a:solidFill>
                <a:effectLst/>
                <a:latin typeface="Ensign:Serif"/>
              </a:rPr>
              <a:t> of sharing the gospel as described in </a:t>
            </a:r>
            <a:r>
              <a:rPr lang="en-US" sz="2400" b="0" i="0" u="none" strike="noStrike" dirty="0">
                <a:solidFill>
                  <a:srgbClr val="000000"/>
                </a:solidFill>
                <a:effectLst/>
                <a:latin typeface="Ensign:Serif"/>
                <a:hlinkClick r:id="rId3"/>
              </a:rPr>
              <a:t>23.1</a:t>
            </a:r>
            <a:r>
              <a:rPr lang="en-US" sz="2400" b="0" i="0" dirty="0">
                <a:solidFill>
                  <a:srgbClr val="000000"/>
                </a:solidFill>
                <a:effectLst/>
                <a:latin typeface="Ensign:Serif"/>
              </a:rPr>
              <a:t>. They serve under the direction of the ward mission leader or the member of the elders quorum presidency who fills this role. The elders quorum and Relief Society presidents may suggest members who could serve.</a:t>
            </a:r>
          </a:p>
          <a:p>
            <a:pPr marL="76200" indent="0" algn="l" fontAlgn="base">
              <a:buNone/>
            </a:pPr>
            <a:endParaRPr lang="en-US" sz="2400" b="0" i="0" dirty="0">
              <a:solidFill>
                <a:srgbClr val="000000"/>
              </a:solidFill>
              <a:effectLst/>
              <a:latin typeface="Ensign:Serif"/>
            </a:endParaRPr>
          </a:p>
          <a:p>
            <a:pPr marL="76200" indent="0" algn="l" fontAlgn="base">
              <a:buNone/>
            </a:pPr>
            <a:r>
              <a:rPr lang="en-US" sz="2400" b="0" i="0" dirty="0">
                <a:solidFill>
                  <a:schemeClr val="bg2">
                    <a:lumMod val="40000"/>
                    <a:lumOff val="60000"/>
                  </a:schemeClr>
                </a:solidFill>
                <a:effectLst/>
                <a:latin typeface="Ensign:Serif"/>
              </a:rPr>
              <a:t>Ward missionaries teach by word and example how to love others, share their faith, and invite others to receive the blessings of the gospel. They also help ward members minister to new and returning members</a:t>
            </a:r>
            <a:r>
              <a:rPr lang="en-US" sz="2400" b="0" i="0" dirty="0">
                <a:solidFill>
                  <a:srgbClr val="000000"/>
                </a:solidFill>
                <a:effectLst/>
                <a:latin typeface="Ensign:Serif"/>
              </a:rPr>
              <a:t>.</a:t>
            </a:r>
          </a:p>
          <a:p>
            <a:pPr marL="76200" indent="0" algn="l" fontAlgn="base">
              <a:buNone/>
            </a:pPr>
            <a:endParaRPr lang="en-US" sz="2400" b="0" i="0" dirty="0">
              <a:solidFill>
                <a:srgbClr val="000000"/>
              </a:solidFill>
              <a:effectLst/>
              <a:latin typeface="Ensign:Serif"/>
            </a:endParaRPr>
          </a:p>
          <a:p>
            <a:pPr marL="76200" indent="0" algn="l" fontAlgn="base">
              <a:buNone/>
            </a:pPr>
            <a:r>
              <a:rPr lang="en-US" sz="2400" b="0" i="0" dirty="0">
                <a:solidFill>
                  <a:srgbClr val="000000"/>
                </a:solidFill>
                <a:effectLst/>
                <a:latin typeface="Ensign:Serif"/>
              </a:rPr>
              <a:t>Ward missionaries participate in weekly coordination meetings (see </a:t>
            </a:r>
            <a:r>
              <a:rPr lang="en-US" sz="2400" b="0" i="0" u="none" strike="noStrike" dirty="0">
                <a:solidFill>
                  <a:srgbClr val="000000"/>
                </a:solidFill>
                <a:effectLst/>
                <a:latin typeface="Ensign:Serif"/>
                <a:hlinkClick r:id="rId4"/>
              </a:rPr>
              <a:t>23.5.7</a:t>
            </a:r>
            <a:r>
              <a:rPr lang="en-US" sz="2400" b="0" i="0" dirty="0">
                <a:solidFill>
                  <a:srgbClr val="000000"/>
                </a:solidFill>
                <a:effectLst/>
                <a:latin typeface="Ensign:Serif"/>
              </a:rPr>
              <a:t>).</a:t>
            </a:r>
          </a:p>
          <a:p>
            <a:endParaRPr lang="en-US" dirty="0"/>
          </a:p>
        </p:txBody>
      </p:sp>
    </p:spTree>
    <p:extLst>
      <p:ext uri="{BB962C8B-B14F-4D97-AF65-F5344CB8AC3E}">
        <p14:creationId xmlns:p14="http://schemas.microsoft.com/office/powerpoint/2010/main" val="306930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159"/>
        <p:cNvGrpSpPr/>
        <p:nvPr/>
      </p:nvGrpSpPr>
      <p:grpSpPr>
        <a:xfrm>
          <a:off x="0" y="0"/>
          <a:ext cx="0" cy="0"/>
          <a:chOff x="0" y="0"/>
          <a:chExt cx="0" cy="0"/>
        </a:xfrm>
      </p:grpSpPr>
      <p:pic>
        <p:nvPicPr>
          <p:cNvPr id="195" name="Picture 194">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7" name="Picture 196">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9" name="Oval 198">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1" name="Picture 200">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3" name="Picture 202">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5" name="Rectangle 204">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7" name="Rectangle 206">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20"/>
          <p:cNvSpPr txBox="1">
            <a:spLocks noGrp="1"/>
          </p:cNvSpPr>
          <p:nvPr>
            <p:ph type="title"/>
          </p:nvPr>
        </p:nvSpPr>
        <p:spPr>
          <a:xfrm>
            <a:off x="900797" y="735539"/>
            <a:ext cx="3286167" cy="4382871"/>
          </a:xfrm>
          <a:prstGeom prst="rect">
            <a:avLst/>
          </a:prstGeom>
        </p:spPr>
        <p:txBody>
          <a:bodyPr spcFirstLastPara="1" vert="horz" lIns="91440" tIns="45720" rIns="91440" bIns="45720" rtlCol="0" anchor="ctr" anchorCtr="0">
            <a:normAutofit/>
          </a:bodyPr>
          <a:lstStyle/>
          <a:p>
            <a:pPr defTabSz="425196">
              <a:spcBef>
                <a:spcPct val="0"/>
              </a:spcBef>
            </a:pPr>
            <a:r>
              <a:rPr lang="en-US" sz="3627" b="0" i="0" kern="1200">
                <a:solidFill>
                  <a:srgbClr val="F2F2F2"/>
                </a:solidFill>
                <a:latin typeface="+mj-lt"/>
                <a:ea typeface="+mj-ea"/>
                <a:cs typeface="+mj-cs"/>
              </a:rPr>
              <a:t>Ward Mission Organization</a:t>
            </a:r>
            <a:endParaRPr lang="en-US" sz="3900">
              <a:solidFill>
                <a:srgbClr val="F2F2F2"/>
              </a:solidFill>
            </a:endParaRPr>
          </a:p>
        </p:txBody>
      </p:sp>
      <p:sp>
        <p:nvSpPr>
          <p:cNvPr id="162" name="Google Shape;162;p20"/>
          <p:cNvSpPr txBox="1"/>
          <p:nvPr/>
        </p:nvSpPr>
        <p:spPr>
          <a:xfrm>
            <a:off x="655467" y="4988352"/>
            <a:ext cx="10881066" cy="1226181"/>
          </a:xfrm>
          <a:prstGeom prst="rect">
            <a:avLst/>
          </a:prstGeom>
          <a:solidFill>
            <a:schemeClr val="accent1"/>
          </a:solidFill>
          <a:ln>
            <a:noFill/>
          </a:ln>
        </p:spPr>
        <p:txBody>
          <a:bodyPr spcFirstLastPara="1" wrap="square" lIns="91425" tIns="91425" rIns="91425" bIns="91425" anchor="t" anchorCtr="0">
            <a:spAutoFit/>
          </a:bodyPr>
          <a:lstStyle/>
          <a:p>
            <a:pPr algn="ctr" defTabSz="425196">
              <a:spcAft>
                <a:spcPts val="558"/>
              </a:spcAft>
            </a:pPr>
            <a:r>
              <a:rPr lang="en-US" sz="3162" b="1" kern="1200" dirty="0">
                <a:solidFill>
                  <a:srgbClr val="FFFFFF"/>
                </a:solidFill>
                <a:latin typeface="Calibri"/>
                <a:ea typeface="+mn-ea"/>
                <a:cs typeface="Calibri"/>
                <a:sym typeface="Calibri"/>
              </a:rPr>
              <a:t>Ward Mission “Team” Supports Execution of the Vision and Plan and KEEPS THE PLAN ALIVE!!!!!</a:t>
            </a:r>
            <a:endParaRPr lang="en-US" sz="1600" b="1" dirty="0">
              <a:solidFill>
                <a:srgbClr val="FFFFFF"/>
              </a:solidFill>
              <a:latin typeface="Roboto"/>
              <a:ea typeface="Roboto"/>
              <a:cs typeface="Roboto"/>
              <a:sym typeface="Roboto"/>
            </a:endParaRPr>
          </a:p>
        </p:txBody>
      </p:sp>
      <p:graphicFrame>
        <p:nvGraphicFramePr>
          <p:cNvPr id="190" name="Google Shape;161;p20">
            <a:extLst>
              <a:ext uri="{FF2B5EF4-FFF2-40B4-BE49-F238E27FC236}">
                <a16:creationId xmlns:a16="http://schemas.microsoft.com/office/drawing/2014/main" id="{C8FD8000-6368-9470-F103-D029FF527D05}"/>
              </a:ext>
            </a:extLst>
          </p:cNvPr>
          <p:cNvGraphicFramePr/>
          <p:nvPr>
            <p:extLst>
              <p:ext uri="{D42A27DB-BD31-4B8C-83A1-F6EECF244321}">
                <p14:modId xmlns:p14="http://schemas.microsoft.com/office/powerpoint/2010/main" val="1929052128"/>
              </p:ext>
            </p:extLst>
          </p:nvPr>
        </p:nvGraphicFramePr>
        <p:xfrm>
          <a:off x="5021977" y="249608"/>
          <a:ext cx="5908687" cy="4931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3142</TotalTime>
  <Words>1475</Words>
  <Application>Microsoft Office PowerPoint</Application>
  <PresentationFormat>Widescreen</PresentationFormat>
  <Paragraphs>130</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Roboto</vt:lpstr>
      <vt:lpstr>Wingdings 3</vt:lpstr>
      <vt:lpstr>Calibri</vt:lpstr>
      <vt:lpstr>Ensign:Serif</vt:lpstr>
      <vt:lpstr>Arial</vt:lpstr>
      <vt:lpstr>Century Gothic</vt:lpstr>
      <vt:lpstr>WorkSans Regular</vt:lpstr>
      <vt:lpstr>Ion</vt:lpstr>
      <vt:lpstr>Stake Mission Training</vt:lpstr>
      <vt:lpstr>President Nelson:</vt:lpstr>
      <vt:lpstr>Agenda</vt:lpstr>
      <vt:lpstr>Principles of Missionary Work</vt:lpstr>
      <vt:lpstr>Stake Role</vt:lpstr>
      <vt:lpstr>Ward Mission Organization</vt:lpstr>
      <vt:lpstr>Ward Mission Organization</vt:lpstr>
      <vt:lpstr>Ward Missionaries</vt:lpstr>
      <vt:lpstr>Ward Mission Organization</vt:lpstr>
      <vt:lpstr>Ward Mission “Team” Practices and Tools</vt:lpstr>
      <vt:lpstr>Ward Mission Coordination Meeting Forum</vt:lpstr>
      <vt:lpstr>Invitations from the stake:</vt:lpstr>
      <vt:lpstr>Invitations from the stake: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Ward Mission </dc:title>
  <cp:lastModifiedBy>Jarom Hanson</cp:lastModifiedBy>
  <cp:revision>1</cp:revision>
  <dcterms:modified xsi:type="dcterms:W3CDTF">2023-11-04T16:45:43Z</dcterms:modified>
</cp:coreProperties>
</file>